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87" r:id="rId2"/>
    <p:sldId id="256" r:id="rId3"/>
    <p:sldId id="257" r:id="rId4"/>
    <p:sldId id="258" r:id="rId5"/>
    <p:sldId id="259" r:id="rId6"/>
    <p:sldId id="260" r:id="rId7"/>
    <p:sldId id="316" r:id="rId8"/>
    <p:sldId id="317" r:id="rId9"/>
    <p:sldId id="262" r:id="rId10"/>
    <p:sldId id="266" r:id="rId11"/>
    <p:sldId id="268" r:id="rId12"/>
    <p:sldId id="270" r:id="rId13"/>
    <p:sldId id="324" r:id="rId14"/>
    <p:sldId id="294" r:id="rId15"/>
    <p:sldId id="297" r:id="rId16"/>
    <p:sldId id="304" r:id="rId17"/>
    <p:sldId id="272" r:id="rId18"/>
    <p:sldId id="290" r:id="rId19"/>
    <p:sldId id="273" r:id="rId20"/>
    <p:sldId id="303" r:id="rId21"/>
    <p:sldId id="274" r:id="rId22"/>
    <p:sldId id="298" r:id="rId23"/>
    <p:sldId id="302" r:id="rId24"/>
    <p:sldId id="289" r:id="rId25"/>
    <p:sldId id="301" r:id="rId26"/>
    <p:sldId id="314" r:id="rId27"/>
    <p:sldId id="277" r:id="rId28"/>
    <p:sldId id="292" r:id="rId29"/>
    <p:sldId id="291" r:id="rId30"/>
    <p:sldId id="276" r:id="rId31"/>
    <p:sldId id="299" r:id="rId32"/>
    <p:sldId id="310" r:id="rId33"/>
    <p:sldId id="315" r:id="rId34"/>
    <p:sldId id="311" r:id="rId35"/>
    <p:sldId id="323" r:id="rId36"/>
    <p:sldId id="307" r:id="rId37"/>
    <p:sldId id="308" r:id="rId38"/>
    <p:sldId id="309" r:id="rId39"/>
    <p:sldId id="312" r:id="rId40"/>
    <p:sldId id="278" r:id="rId41"/>
    <p:sldId id="279" r:id="rId42"/>
    <p:sldId id="280" r:id="rId43"/>
    <p:sldId id="318" r:id="rId44"/>
    <p:sldId id="320" r:id="rId45"/>
    <p:sldId id="321" r:id="rId46"/>
    <p:sldId id="322" r:id="rId47"/>
    <p:sldId id="28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05" autoAdjust="0"/>
    <p:restoredTop sz="94670" autoAdjust="0"/>
  </p:normalViewPr>
  <p:slideViewPr>
    <p:cSldViewPr snapToGrid="0">
      <p:cViewPr varScale="1">
        <p:scale>
          <a:sx n="95" d="100"/>
          <a:sy n="95" d="100"/>
        </p:scale>
        <p:origin x="64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B39DA-E85F-4389-8B6C-276AE6C5CEF9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325C4-BEE0-4F06-8D18-BFF9DBA64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0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4685B-7C68-4E01-BB91-0C69A5E78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35C542-8F10-453D-9FEB-DC4E6D8BE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B2DCD-90AC-4283-BCE8-52B4A556D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2DF1A-8A83-4903-83E9-974C1E42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2C9A7-7618-433C-A0A1-691C8D27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8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CA29A-55B7-4F0D-B16E-88E70135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4A3FC9-E961-46EB-B985-15432787F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5B30A-53EC-4C12-BB26-A3367B55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3F5843-6DAA-4672-84DE-4145FC54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07E543-A842-44F1-A78B-56CBC0A5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0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7D7793-F5C8-46B0-9F32-5DAD34296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D8B2C1-EF0B-4965-98F1-28B9D94BD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6BC8A-440C-40FF-918F-2B2588E6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18ECF-3A7B-49C9-815A-DCC03A73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E08BDD-2385-4194-B08B-8797CE1E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4246A-FE0A-49BC-AC89-F94E2C38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935CE-8CFB-4C7A-A49A-28DAA1A6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986F-6CC9-4653-8CD8-380B3004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5F60A-F835-4919-9CDC-CFC7A09F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A5ECA-D93B-4CC0-91E2-72B2C6BA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6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AACC0-B605-416F-AE50-2DADABD1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BAC33D-7368-4843-8344-F5F46C494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861F8-BB8B-46DC-8F1A-F1F52FF2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C81E1-11AD-49D3-9097-7C063F96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2EEC23-1153-4AE9-A5ED-39F33DF6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0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EF2C9-B709-4872-95F7-D356E46E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55D38-B59B-4CF8-9ED2-FAFD8FBB9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14A956-46AA-46D8-83FD-F7F2E45EC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F69534-F3C9-437C-8081-139F58D7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10B5D-B33A-4BB3-AF71-B71FEE0D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DA9E03-86BD-4726-BFB8-027C12E6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8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0D5B2-8A57-4253-9334-7DC9AD13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7128C3-9D8A-43F9-AA7A-6CD85FABB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7A68C-9B95-4997-A94F-277CEE456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8563BE-1208-4D99-B925-A17DE5AB1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F33D7-4DCD-47A6-950D-33607CC85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33D389-F636-4550-9D4C-D1FFDFF1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C89A0F-1FAB-4BAA-A825-04E150E8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069762-F914-44C6-8944-CF033BD0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8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2C6CE-5CA2-471F-AAD4-D9AB1C54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917C72-0E40-44E4-806F-ECD074B01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14A191-464C-42BA-A51E-B6F88A4C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110AC8-84EC-48D2-BE61-DCA0D62DA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4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22BCCD-A880-493F-B096-7BC47922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11B3E-FF9D-4142-928B-563DCF1B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DC7E06-E7A1-4FA9-BA5E-CA6747FD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5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19E2D-A10B-4674-AABF-29C819E0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17FF6-086C-4FEA-ADF7-0F20235E1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B7F451-9E14-4ADB-BF6E-8D58D88E7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25507-CCF6-44EE-9653-68F71C15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52FE08-865D-4A61-A6D1-64D13FA1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118CCC-4687-488C-8958-759BD651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83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F465F-2774-4E29-B6F0-B3D8E893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339DB7-4B19-40F1-A965-3BCABC46D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239B1-312A-4F20-AC67-DC10213D6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61C647-5FDD-44BE-A375-82CBEA2E7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C74BE0-198B-4DAE-9E26-0958FF2C9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5CA72-64CD-488C-8926-36AA9BDF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8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6D73E6-9C75-49CA-948B-255C6D9E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5B094-B8FF-40B3-9874-E2D680639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6306C-DBAD-4A05-B61F-1AB57CC8E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8FFDE-B5BB-4CF4-8A5D-BEFF2777FF63}" type="datetimeFigureOut">
              <a:rPr lang="ko-KR" altLang="en-US" smtClean="0"/>
              <a:pPr/>
              <a:t>2018-08-07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DFFA4-8F61-41B0-A87E-7B9F3436D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08EA3-47DE-4DDF-B55C-C241EBE4A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1B9F7-97E0-4A79-BE89-642EBFE4C4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9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1.png"/><Relationship Id="rId7" Type="http://schemas.openxmlformats.org/officeDocument/2006/relationships/image" Target="../media/image2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3.png"/><Relationship Id="rId10" Type="http://schemas.openxmlformats.org/officeDocument/2006/relationships/image" Target="../media/image42.PNG"/><Relationship Id="rId4" Type="http://schemas.openxmlformats.org/officeDocument/2006/relationships/image" Target="../media/image62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86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bootstrap4/bootstrap_ref_js_carousel.asp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tsnipp.com/snippets/featured/form-wizard-using-tab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F9E36E-1107-45E1-AC4D-93DF31B8C478}"/>
              </a:ext>
            </a:extLst>
          </p:cNvPr>
          <p:cNvSpPr txBox="1"/>
          <p:nvPr/>
        </p:nvSpPr>
        <p:spPr>
          <a:xfrm>
            <a:off x="403957" y="248692"/>
            <a:ext cx="2268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525252"/>
                </a:solidFill>
              </a:rPr>
              <a:t>메인화면</a:t>
            </a:r>
            <a:r>
              <a:rPr lang="ko-KR" altLang="en-US" sz="2000" dirty="0">
                <a:solidFill>
                  <a:srgbClr val="525252"/>
                </a:solidFill>
              </a:rPr>
              <a:t> 구성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41589E-B117-4BD1-AA29-D2A0847DEF7B}"/>
              </a:ext>
            </a:extLst>
          </p:cNvPr>
          <p:cNvSpPr/>
          <p:nvPr/>
        </p:nvSpPr>
        <p:spPr>
          <a:xfrm>
            <a:off x="257176" y="248693"/>
            <a:ext cx="146780" cy="3941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BDF52-F419-459E-AB35-CC3A504454AA}"/>
              </a:ext>
            </a:extLst>
          </p:cNvPr>
          <p:cNvSpPr txBox="1"/>
          <p:nvPr/>
        </p:nvSpPr>
        <p:spPr>
          <a:xfrm>
            <a:off x="8561195" y="3304905"/>
            <a:ext cx="229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해당 키워드로 검색한 검색결과 페이지로 이동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C2C37-E940-44B9-861A-7627B9FF758E}"/>
              </a:ext>
            </a:extLst>
          </p:cNvPr>
          <p:cNvSpPr txBox="1"/>
          <p:nvPr/>
        </p:nvSpPr>
        <p:spPr>
          <a:xfrm>
            <a:off x="2365039" y="2608406"/>
            <a:ext cx="2291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main.jsp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BDAF5-0AB9-4870-B4B3-70AD41F21A3D}"/>
              </a:ext>
            </a:extLst>
          </p:cNvPr>
          <p:cNvSpPr txBox="1"/>
          <p:nvPr/>
        </p:nvSpPr>
        <p:spPr>
          <a:xfrm>
            <a:off x="1873567" y="6135097"/>
            <a:ext cx="98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footer.jsp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9A943256-CAD0-4FD7-8231-AAC5679F7B13}"/>
              </a:ext>
            </a:extLst>
          </p:cNvPr>
          <p:cNvSpPr/>
          <p:nvPr/>
        </p:nvSpPr>
        <p:spPr>
          <a:xfrm>
            <a:off x="3387968" y="5436157"/>
            <a:ext cx="278005" cy="1380399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95C99-44DD-4266-98F2-FD957F0FE306}"/>
              </a:ext>
            </a:extLst>
          </p:cNvPr>
          <p:cNvSpPr txBox="1"/>
          <p:nvPr/>
        </p:nvSpPr>
        <p:spPr>
          <a:xfrm>
            <a:off x="1342110" y="5840507"/>
            <a:ext cx="225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전체 페이지 고정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푸터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E3AACF-0A3E-4259-B369-2D99A635145C}"/>
              </a:ext>
            </a:extLst>
          </p:cNvPr>
          <p:cNvSpPr txBox="1"/>
          <p:nvPr/>
        </p:nvSpPr>
        <p:spPr>
          <a:xfrm>
            <a:off x="8732017" y="3807321"/>
            <a:ext cx="194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campSiteSearch.do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7E435925-1FC0-4610-B0F0-9ACD0755A7FE}"/>
              </a:ext>
            </a:extLst>
          </p:cNvPr>
          <p:cNvSpPr/>
          <p:nvPr/>
        </p:nvSpPr>
        <p:spPr>
          <a:xfrm>
            <a:off x="3387967" y="22107"/>
            <a:ext cx="269631" cy="52733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사진, 표시중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190FEDA6-1D22-460F-8291-C03D440FF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311" y="0"/>
            <a:ext cx="4004672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F22C03-FD30-42BB-9931-0C4219B87E86}"/>
              </a:ext>
            </a:extLst>
          </p:cNvPr>
          <p:cNvCxnSpPr/>
          <p:nvPr/>
        </p:nvCxnSpPr>
        <p:spPr>
          <a:xfrm>
            <a:off x="7536263" y="3709807"/>
            <a:ext cx="1024932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1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3EC785-14EB-4414-B008-0C34A93FDB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1" t="3626" r="14766" b="30989"/>
          <a:stretch/>
        </p:blipFill>
        <p:spPr>
          <a:xfrm>
            <a:off x="4482138" y="448747"/>
            <a:ext cx="3820038" cy="39913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241F4CD-04B6-48BA-9F65-2101812AF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072976"/>
            <a:ext cx="4047062" cy="25279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FE2D4D-4842-4C67-A5DF-90A2D48DC01A}"/>
              </a:ext>
            </a:extLst>
          </p:cNvPr>
          <p:cNvSpPr/>
          <p:nvPr/>
        </p:nvSpPr>
        <p:spPr>
          <a:xfrm>
            <a:off x="3103460" y="2150879"/>
            <a:ext cx="349449" cy="187831"/>
          </a:xfrm>
          <a:prstGeom prst="rect">
            <a:avLst/>
          </a:prstGeom>
          <a:noFill/>
          <a:ln w="19050" cap="flat" cmpd="sng" algn="ctr">
            <a:solidFill>
              <a:srgbClr val="FBFBF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DF4E3-5D78-4D74-AE72-6CFA5032F3AF}"/>
              </a:ext>
            </a:extLst>
          </p:cNvPr>
          <p:cNvSpPr txBox="1"/>
          <p:nvPr/>
        </p:nvSpPr>
        <p:spPr>
          <a:xfrm>
            <a:off x="257176" y="1713280"/>
            <a:ext cx="123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main.jsp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B9E72-9299-4D64-9090-C5DAFB483220}"/>
              </a:ext>
            </a:extLst>
          </p:cNvPr>
          <p:cNvSpPr txBox="1"/>
          <p:nvPr/>
        </p:nvSpPr>
        <p:spPr>
          <a:xfrm>
            <a:off x="403956" y="248692"/>
            <a:ext cx="2974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고객센터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FAQ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66B848-ED95-4ED3-B6F2-043491A1D384}"/>
              </a:ext>
            </a:extLst>
          </p:cNvPr>
          <p:cNvSpPr/>
          <p:nvPr/>
        </p:nvSpPr>
        <p:spPr>
          <a:xfrm>
            <a:off x="257176" y="248693"/>
            <a:ext cx="146780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4FDAA7-6451-4745-8FE4-72483F86B104}"/>
              </a:ext>
            </a:extLst>
          </p:cNvPr>
          <p:cNvSpPr txBox="1"/>
          <p:nvPr/>
        </p:nvSpPr>
        <p:spPr>
          <a:xfrm>
            <a:off x="2379980" y="1671747"/>
            <a:ext cx="18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customerCenter.do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16E7B6A7-C44C-4229-BBAF-8B7FA882B2CF}"/>
              </a:ext>
            </a:extLst>
          </p:cNvPr>
          <p:cNvSpPr/>
          <p:nvPr/>
        </p:nvSpPr>
        <p:spPr>
          <a:xfrm>
            <a:off x="3247902" y="1467059"/>
            <a:ext cx="1184634" cy="683820"/>
          </a:xfrm>
          <a:custGeom>
            <a:avLst/>
            <a:gdLst>
              <a:gd name="connsiteX0" fmla="*/ 0 w 723482"/>
              <a:gd name="connsiteY0" fmla="*/ 532563 h 532563"/>
              <a:gd name="connsiteX1" fmla="*/ 0 w 723482"/>
              <a:gd name="connsiteY1" fmla="*/ 0 h 532563"/>
              <a:gd name="connsiteX2" fmla="*/ 723482 w 723482"/>
              <a:gd name="connsiteY2" fmla="*/ 0 h 53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482" h="532563">
                <a:moveTo>
                  <a:pt x="0" y="532563"/>
                </a:moveTo>
                <a:lnTo>
                  <a:pt x="0" y="0"/>
                </a:lnTo>
                <a:lnTo>
                  <a:pt x="723482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1329417-CB69-4C64-8BE8-2E7A90CA4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3" y="2485371"/>
            <a:ext cx="3971665" cy="3880792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8EA32AD-797A-427F-931B-DE6B83FDA49A}"/>
              </a:ext>
            </a:extLst>
          </p:cNvPr>
          <p:cNvSpPr/>
          <p:nvPr/>
        </p:nvSpPr>
        <p:spPr>
          <a:xfrm>
            <a:off x="8088923" y="1145511"/>
            <a:ext cx="1105319" cy="1339859"/>
          </a:xfrm>
          <a:custGeom>
            <a:avLst/>
            <a:gdLst>
              <a:gd name="connsiteX0" fmla="*/ 0 w 1647930"/>
              <a:gd name="connsiteY0" fmla="*/ 0 h 1266092"/>
              <a:gd name="connsiteX1" fmla="*/ 1647930 w 1647930"/>
              <a:gd name="connsiteY1" fmla="*/ 0 h 1266092"/>
              <a:gd name="connsiteX2" fmla="*/ 1647930 w 1647930"/>
              <a:gd name="connsiteY2" fmla="*/ 1266092 h 126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930" h="1266092">
                <a:moveTo>
                  <a:pt x="0" y="0"/>
                </a:moveTo>
                <a:lnTo>
                  <a:pt x="1647930" y="0"/>
                </a:lnTo>
                <a:lnTo>
                  <a:pt x="1647930" y="1266092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스크린샷, 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11E4BA71-E5B5-495F-A876-39EADC1B6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19" y="448747"/>
            <a:ext cx="1542825" cy="1297827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67AAFA7-47BD-4227-9AC7-DD038B53045B}"/>
              </a:ext>
            </a:extLst>
          </p:cNvPr>
          <p:cNvSpPr/>
          <p:nvPr/>
        </p:nvSpPr>
        <p:spPr>
          <a:xfrm>
            <a:off x="9736853" y="1145512"/>
            <a:ext cx="892066" cy="1798656"/>
          </a:xfrm>
          <a:custGeom>
            <a:avLst/>
            <a:gdLst>
              <a:gd name="connsiteX0" fmla="*/ 0 w 371789"/>
              <a:gd name="connsiteY0" fmla="*/ 1286189 h 1286189"/>
              <a:gd name="connsiteX1" fmla="*/ 0 w 371789"/>
              <a:gd name="connsiteY1" fmla="*/ 0 h 1286189"/>
              <a:gd name="connsiteX2" fmla="*/ 371789 w 371789"/>
              <a:gd name="connsiteY2" fmla="*/ 0 h 128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789" h="1286189">
                <a:moveTo>
                  <a:pt x="0" y="1286189"/>
                </a:moveTo>
                <a:lnTo>
                  <a:pt x="0" y="0"/>
                </a:lnTo>
                <a:lnTo>
                  <a:pt x="371789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C00139-4D67-4325-8850-DC606F6C2FD4}"/>
              </a:ext>
            </a:extLst>
          </p:cNvPr>
          <p:cNvSpPr txBox="1"/>
          <p:nvPr/>
        </p:nvSpPr>
        <p:spPr>
          <a:xfrm>
            <a:off x="4430594" y="140970"/>
            <a:ext cx="18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customerCenter.jsp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1AC221-7719-4BF4-9D78-D864D2BC3A13}"/>
              </a:ext>
            </a:extLst>
          </p:cNvPr>
          <p:cNvSpPr txBox="1"/>
          <p:nvPr/>
        </p:nvSpPr>
        <p:spPr>
          <a:xfrm>
            <a:off x="7472054" y="782616"/>
            <a:ext cx="25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customerQuestionForm.do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DA9792-86B4-45DF-9CDE-9E10BB4E92A8}"/>
              </a:ext>
            </a:extLst>
          </p:cNvPr>
          <p:cNvSpPr txBox="1"/>
          <p:nvPr/>
        </p:nvSpPr>
        <p:spPr>
          <a:xfrm>
            <a:off x="9736853" y="2177593"/>
            <a:ext cx="25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customerQuestionForm.jsp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CB5C5BF-8CB2-42CC-A47C-BDFB0C003A10}"/>
              </a:ext>
            </a:extLst>
          </p:cNvPr>
          <p:cNvSpPr/>
          <p:nvPr/>
        </p:nvSpPr>
        <p:spPr>
          <a:xfrm>
            <a:off x="11172093" y="5380223"/>
            <a:ext cx="351693" cy="36174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BABE38-1A61-4EF1-AD69-4368441F99BE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11347940" y="5741963"/>
            <a:ext cx="0" cy="6732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6839336-D98C-409B-8B2B-611CAB81DCDD}"/>
              </a:ext>
            </a:extLst>
          </p:cNvPr>
          <p:cNvSpPr txBox="1"/>
          <p:nvPr/>
        </p:nvSpPr>
        <p:spPr>
          <a:xfrm>
            <a:off x="10127773" y="6350169"/>
            <a:ext cx="20439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필수사항 입력란 채워지고</a:t>
            </a:r>
            <a:r>
              <a:rPr lang="en-US" altLang="ko-KR" sz="900" dirty="0"/>
              <a:t>,</a:t>
            </a:r>
            <a:r>
              <a:rPr lang="ko-KR" altLang="en-US" sz="900" dirty="0"/>
              <a:t>반드시 동의사항 체크 해야 문의하기 버튼 활성화 됨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A5C9B70-EBB9-43D0-A71D-4C508E5C1017}"/>
              </a:ext>
            </a:extLst>
          </p:cNvPr>
          <p:cNvCxnSpPr>
            <a:cxnSpLocks/>
          </p:cNvCxnSpPr>
          <p:nvPr/>
        </p:nvCxnSpPr>
        <p:spPr>
          <a:xfrm flipH="1">
            <a:off x="8746656" y="6166506"/>
            <a:ext cx="708842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79BCA6C-4C94-4E5B-93AE-25B110921455}"/>
              </a:ext>
            </a:extLst>
          </p:cNvPr>
          <p:cNvSpPr txBox="1"/>
          <p:nvPr/>
        </p:nvSpPr>
        <p:spPr>
          <a:xfrm>
            <a:off x="6374596" y="6012617"/>
            <a:ext cx="253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customerSendQuestion.do</a:t>
            </a:r>
            <a:endParaRPr lang="ko-KR" altLang="en-US" sz="1400" b="1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64CF55E0-D76F-4B88-9497-5B91987C226B}"/>
              </a:ext>
            </a:extLst>
          </p:cNvPr>
          <p:cNvSpPr/>
          <p:nvPr/>
        </p:nvSpPr>
        <p:spPr>
          <a:xfrm>
            <a:off x="6209881" y="4481565"/>
            <a:ext cx="3969099" cy="1668026"/>
          </a:xfrm>
          <a:custGeom>
            <a:avLst/>
            <a:gdLst>
              <a:gd name="connsiteX0" fmla="*/ 3969099 w 3969099"/>
              <a:gd name="connsiteY0" fmla="*/ 1668026 h 1668026"/>
              <a:gd name="connsiteX1" fmla="*/ 3969099 w 3969099"/>
              <a:gd name="connsiteY1" fmla="*/ 944545 h 1668026"/>
              <a:gd name="connsiteX2" fmla="*/ 0 w 3969099"/>
              <a:gd name="connsiteY2" fmla="*/ 944545 h 1668026"/>
              <a:gd name="connsiteX3" fmla="*/ 0 w 3969099"/>
              <a:gd name="connsiteY3" fmla="*/ 0 h 166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9099" h="1668026">
                <a:moveTo>
                  <a:pt x="3969099" y="1668026"/>
                </a:moveTo>
                <a:lnTo>
                  <a:pt x="3969099" y="944545"/>
                </a:lnTo>
                <a:lnTo>
                  <a:pt x="0" y="94454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CD40C9-D003-4F7C-A8F5-918138D5B8BB}"/>
              </a:ext>
            </a:extLst>
          </p:cNvPr>
          <p:cNvSpPr txBox="1"/>
          <p:nvPr/>
        </p:nvSpPr>
        <p:spPr>
          <a:xfrm>
            <a:off x="6220978" y="5161240"/>
            <a:ext cx="186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customerCenter.do</a:t>
            </a:r>
          </a:p>
        </p:txBody>
      </p:sp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14EEB3-FFD8-47A2-9BAD-A75B1AA18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20" y="5324305"/>
            <a:ext cx="3662518" cy="13642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1D1CE9-E636-4FD4-AA0D-586D80D759CA}"/>
              </a:ext>
            </a:extLst>
          </p:cNvPr>
          <p:cNvSpPr/>
          <p:nvPr/>
        </p:nvSpPr>
        <p:spPr>
          <a:xfrm>
            <a:off x="4772967" y="3999244"/>
            <a:ext cx="1521626" cy="26574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37AFA37-7414-49DB-9A82-197A9FB8DBF4}"/>
              </a:ext>
            </a:extLst>
          </p:cNvPr>
          <p:cNvCxnSpPr>
            <a:cxnSpLocks/>
          </p:cNvCxnSpPr>
          <p:nvPr/>
        </p:nvCxnSpPr>
        <p:spPr>
          <a:xfrm>
            <a:off x="5134708" y="4264993"/>
            <a:ext cx="0" cy="120402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0CE87F7-67AC-43F5-997D-8B59A7613DED}"/>
              </a:ext>
            </a:extLst>
          </p:cNvPr>
          <p:cNvSpPr txBox="1"/>
          <p:nvPr/>
        </p:nvSpPr>
        <p:spPr>
          <a:xfrm>
            <a:off x="3903194" y="4747921"/>
            <a:ext cx="204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해당 게시물 클릭하면 밑으로 해당 게시글이 나타남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548DA41-282B-415C-9407-0D7E653AE2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0" y="741881"/>
            <a:ext cx="4293944" cy="702923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5BD36028-364C-470E-A0B6-5ECB0F8F97FE}"/>
              </a:ext>
            </a:extLst>
          </p:cNvPr>
          <p:cNvSpPr/>
          <p:nvPr/>
        </p:nvSpPr>
        <p:spPr>
          <a:xfrm>
            <a:off x="4702629" y="2072976"/>
            <a:ext cx="184957" cy="104617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200B7478-21CF-47C8-A410-2419F53E76A1}"/>
              </a:ext>
            </a:extLst>
          </p:cNvPr>
          <p:cNvSpPr/>
          <p:nvPr/>
        </p:nvSpPr>
        <p:spPr>
          <a:xfrm>
            <a:off x="4391130" y="1245996"/>
            <a:ext cx="301450" cy="884255"/>
          </a:xfrm>
          <a:custGeom>
            <a:avLst/>
            <a:gdLst>
              <a:gd name="connsiteX0" fmla="*/ 301450 w 301450"/>
              <a:gd name="connsiteY0" fmla="*/ 884255 h 884255"/>
              <a:gd name="connsiteX1" fmla="*/ 150725 w 301450"/>
              <a:gd name="connsiteY1" fmla="*/ 884255 h 884255"/>
              <a:gd name="connsiteX2" fmla="*/ 150725 w 301450"/>
              <a:gd name="connsiteY2" fmla="*/ 0 h 884255"/>
              <a:gd name="connsiteX3" fmla="*/ 0 w 301450"/>
              <a:gd name="connsiteY3" fmla="*/ 0 h 88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0" h="884255">
                <a:moveTo>
                  <a:pt x="301450" y="884255"/>
                </a:moveTo>
                <a:lnTo>
                  <a:pt x="150725" y="884255"/>
                </a:lnTo>
                <a:lnTo>
                  <a:pt x="15072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09EFB4-6C49-44F0-B1B3-6CAE20258ADA}"/>
              </a:ext>
            </a:extLst>
          </p:cNvPr>
          <p:cNvSpPr txBox="1"/>
          <p:nvPr/>
        </p:nvSpPr>
        <p:spPr>
          <a:xfrm>
            <a:off x="2365797" y="741057"/>
            <a:ext cx="168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해당 </a:t>
            </a:r>
            <a:r>
              <a:rPr lang="en-US" altLang="ko-KR" sz="900" dirty="0"/>
              <a:t>FAQ </a:t>
            </a:r>
            <a:r>
              <a:rPr lang="ko-KR" altLang="en-US" sz="900" dirty="0"/>
              <a:t>클릭하면 밑으로 답변 나타남</a:t>
            </a:r>
          </a:p>
        </p:txBody>
      </p:sp>
    </p:spTree>
    <p:extLst>
      <p:ext uri="{BB962C8B-B14F-4D97-AF65-F5344CB8AC3E}">
        <p14:creationId xmlns:p14="http://schemas.microsoft.com/office/powerpoint/2010/main" val="284272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146061C6-D8A6-43A0-BE0A-676DD798C0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019" y="333719"/>
            <a:ext cx="4906294" cy="6365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EA7AB-AFC6-4E73-8B49-E2489B16807B}"/>
              </a:ext>
            </a:extLst>
          </p:cNvPr>
          <p:cNvSpPr txBox="1"/>
          <p:nvPr/>
        </p:nvSpPr>
        <p:spPr>
          <a:xfrm>
            <a:off x="257176" y="1625228"/>
            <a:ext cx="123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main.jsp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나무, 잔디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CBC8C1C9-B44B-415F-A348-50FDC383B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1933006"/>
            <a:ext cx="4394571" cy="2745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A27F25-3D94-4AB8-B7A5-7E5DA90FC1E6}"/>
              </a:ext>
            </a:extLst>
          </p:cNvPr>
          <p:cNvSpPr txBox="1"/>
          <p:nvPr/>
        </p:nvSpPr>
        <p:spPr>
          <a:xfrm>
            <a:off x="8340132" y="25942"/>
            <a:ext cx="1792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검색결과 페이지</a:t>
            </a:r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AD3E5-C995-4DDE-AE92-04850C2FF022}"/>
              </a:ext>
            </a:extLst>
          </p:cNvPr>
          <p:cNvSpPr txBox="1"/>
          <p:nvPr/>
        </p:nvSpPr>
        <p:spPr>
          <a:xfrm>
            <a:off x="403956" y="248692"/>
            <a:ext cx="3022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검색결과 페이지 구성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30B8F-862D-4A8D-9198-8E6447F9AD90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21B8C7-2A2F-454F-836B-22F4FF4DF73C}"/>
              </a:ext>
            </a:extLst>
          </p:cNvPr>
          <p:cNvCxnSpPr>
            <a:cxnSpLocks/>
          </p:cNvCxnSpPr>
          <p:nvPr/>
        </p:nvCxnSpPr>
        <p:spPr>
          <a:xfrm>
            <a:off x="9204290" y="2250831"/>
            <a:ext cx="803868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30461B4-EFF7-48FD-82B0-115DD74AB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58" y="1698170"/>
            <a:ext cx="1981018" cy="1289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B8BE3D-907F-4D72-8D48-AD434DAB366B}"/>
              </a:ext>
            </a:extLst>
          </p:cNvPr>
          <p:cNvSpPr txBox="1"/>
          <p:nvPr/>
        </p:nvSpPr>
        <p:spPr>
          <a:xfrm>
            <a:off x="9204291" y="1947334"/>
            <a:ext cx="62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클릭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B62DEA2-2FE7-4EBF-9A41-B2FE9A116B3F}"/>
              </a:ext>
            </a:extLst>
          </p:cNvPr>
          <p:cNvSpPr/>
          <p:nvPr/>
        </p:nvSpPr>
        <p:spPr>
          <a:xfrm>
            <a:off x="6511332" y="1625228"/>
            <a:ext cx="331595" cy="16337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7CCC2-ECE7-487D-B44D-BCB6833A08BA}"/>
              </a:ext>
            </a:extLst>
          </p:cNvPr>
          <p:cNvSpPr txBox="1"/>
          <p:nvPr/>
        </p:nvSpPr>
        <p:spPr>
          <a:xfrm>
            <a:off x="5000555" y="31787"/>
            <a:ext cx="25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campSiteSearchResult.jsp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244653D-A500-4DEC-9C9D-FD6B27073B9E}"/>
              </a:ext>
            </a:extLst>
          </p:cNvPr>
          <p:cNvSpPr/>
          <p:nvPr/>
        </p:nvSpPr>
        <p:spPr>
          <a:xfrm>
            <a:off x="3004457" y="1607736"/>
            <a:ext cx="1949380" cy="1286189"/>
          </a:xfrm>
          <a:custGeom>
            <a:avLst/>
            <a:gdLst>
              <a:gd name="connsiteX0" fmla="*/ 0 w 1949380"/>
              <a:gd name="connsiteY0" fmla="*/ 1286189 h 1286189"/>
              <a:gd name="connsiteX1" fmla="*/ 0 w 1949380"/>
              <a:gd name="connsiteY1" fmla="*/ 0 h 1286189"/>
              <a:gd name="connsiteX2" fmla="*/ 1949380 w 1949380"/>
              <a:gd name="connsiteY2" fmla="*/ 0 h 128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9380" h="1286189">
                <a:moveTo>
                  <a:pt x="0" y="1286189"/>
                </a:moveTo>
                <a:lnTo>
                  <a:pt x="0" y="0"/>
                </a:lnTo>
                <a:lnTo>
                  <a:pt x="194938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ED7F18-5008-4B10-8BBE-3471B0A2160D}"/>
              </a:ext>
            </a:extLst>
          </p:cNvPr>
          <p:cNvSpPr txBox="1"/>
          <p:nvPr/>
        </p:nvSpPr>
        <p:spPr>
          <a:xfrm>
            <a:off x="2934118" y="1291213"/>
            <a:ext cx="1949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campSiteSearch.do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685E5A-980D-4F94-B01D-2BB778D14AE5}"/>
              </a:ext>
            </a:extLst>
          </p:cNvPr>
          <p:cNvCxnSpPr/>
          <p:nvPr/>
        </p:nvCxnSpPr>
        <p:spPr>
          <a:xfrm flipV="1">
            <a:off x="7787473" y="1195754"/>
            <a:ext cx="984738" cy="180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CA6EB41-AC98-4F2C-9462-5098FDAD9BDB}"/>
              </a:ext>
            </a:extLst>
          </p:cNvPr>
          <p:cNvCxnSpPr>
            <a:cxnSpLocks/>
          </p:cNvCxnSpPr>
          <p:nvPr/>
        </p:nvCxnSpPr>
        <p:spPr>
          <a:xfrm flipH="1" flipV="1">
            <a:off x="7787474" y="1195754"/>
            <a:ext cx="984737" cy="180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83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38C271-8075-4F81-9488-60D0F02DC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5" y="916916"/>
            <a:ext cx="5580311" cy="1735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0342C-A697-4DB7-A4BD-4613607E2883}"/>
              </a:ext>
            </a:extLst>
          </p:cNvPr>
          <p:cNvSpPr txBox="1"/>
          <p:nvPr/>
        </p:nvSpPr>
        <p:spPr>
          <a:xfrm>
            <a:off x="403955" y="248692"/>
            <a:ext cx="2299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검색결과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4BE64E-B6E2-4D93-8E6E-5F2306826C77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E06795B-5321-4B3D-8BC6-2CC41926A4F6}"/>
              </a:ext>
            </a:extLst>
          </p:cNvPr>
          <p:cNvCxnSpPr>
            <a:cxnSpLocks/>
          </p:cNvCxnSpPr>
          <p:nvPr/>
        </p:nvCxnSpPr>
        <p:spPr>
          <a:xfrm>
            <a:off x="1818177" y="2020425"/>
            <a:ext cx="0" cy="1145512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CA2366E-D8DC-4ED5-BFE1-1563B56EE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"/>
          <a:stretch/>
        </p:blipFill>
        <p:spPr>
          <a:xfrm>
            <a:off x="769067" y="3165937"/>
            <a:ext cx="1462052" cy="1139782"/>
          </a:xfrm>
          <a:prstGeom prst="rect">
            <a:avLst/>
          </a:prstGeom>
        </p:spPr>
      </p:pic>
      <p:pic>
        <p:nvPicPr>
          <p:cNvPr id="11" name="그림 10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464E297C-CDC2-474F-A544-6EBBD5675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88" y="3219083"/>
            <a:ext cx="1333686" cy="38105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1F7DF82-6DD6-40BE-988D-6A94EA6473C8}"/>
              </a:ext>
            </a:extLst>
          </p:cNvPr>
          <p:cNvCxnSpPr>
            <a:cxnSpLocks/>
          </p:cNvCxnSpPr>
          <p:nvPr/>
        </p:nvCxnSpPr>
        <p:spPr>
          <a:xfrm>
            <a:off x="3013931" y="2020425"/>
            <a:ext cx="0" cy="1208707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97B500-4DFD-4B57-848E-2444CD46AC4F}"/>
              </a:ext>
            </a:extLst>
          </p:cNvPr>
          <p:cNvSpPr/>
          <p:nvPr/>
        </p:nvSpPr>
        <p:spPr>
          <a:xfrm>
            <a:off x="2120201" y="2361363"/>
            <a:ext cx="364820" cy="2009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08CAD101-FBBC-4323-BCEB-93C8F105A2F8}"/>
              </a:ext>
            </a:extLst>
          </p:cNvPr>
          <p:cNvSpPr/>
          <p:nvPr/>
        </p:nvSpPr>
        <p:spPr>
          <a:xfrm>
            <a:off x="452175" y="2451798"/>
            <a:ext cx="984738" cy="2723103"/>
          </a:xfrm>
          <a:custGeom>
            <a:avLst/>
            <a:gdLst>
              <a:gd name="connsiteX0" fmla="*/ 793820 w 984738"/>
              <a:gd name="connsiteY0" fmla="*/ 0 h 2723103"/>
              <a:gd name="connsiteX1" fmla="*/ 0 w 984738"/>
              <a:gd name="connsiteY1" fmla="*/ 713433 h 2723103"/>
              <a:gd name="connsiteX2" fmla="*/ 0 w 984738"/>
              <a:gd name="connsiteY2" fmla="*/ 2120202 h 2723103"/>
              <a:gd name="connsiteX3" fmla="*/ 984738 w 984738"/>
              <a:gd name="connsiteY3" fmla="*/ 2723103 h 272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738" h="2723103">
                <a:moveTo>
                  <a:pt x="793820" y="0"/>
                </a:moveTo>
                <a:lnTo>
                  <a:pt x="0" y="713433"/>
                </a:lnTo>
                <a:lnTo>
                  <a:pt x="0" y="2120202"/>
                </a:lnTo>
                <a:lnTo>
                  <a:pt x="984738" y="2723103"/>
                </a:ln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1565D7-367E-40BA-BD87-2AF199F05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33" y="4752094"/>
            <a:ext cx="1371791" cy="1448002"/>
          </a:xfrm>
          <a:prstGeom prst="rect">
            <a:avLst/>
          </a:prstGeom>
        </p:spPr>
      </p:pic>
      <p:pic>
        <p:nvPicPr>
          <p:cNvPr id="29" name="그림 2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3D7A2C14-76A3-4742-9B7B-9F79AEA8D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28" y="480326"/>
            <a:ext cx="5299596" cy="309143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BCE7E9-D922-4C2A-8C8C-101E9AAB5C8E}"/>
              </a:ext>
            </a:extLst>
          </p:cNvPr>
          <p:cNvSpPr/>
          <p:nvPr/>
        </p:nvSpPr>
        <p:spPr>
          <a:xfrm>
            <a:off x="6440228" y="1678113"/>
            <a:ext cx="2663579" cy="107446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23711EC-0626-4855-8FAB-247175D8264A}"/>
              </a:ext>
            </a:extLst>
          </p:cNvPr>
          <p:cNvSpPr/>
          <p:nvPr/>
        </p:nvSpPr>
        <p:spPr>
          <a:xfrm>
            <a:off x="6440228" y="480326"/>
            <a:ext cx="2663579" cy="107446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AA1CF6C-BDC0-4E99-9C88-64DA3B5E2473}"/>
              </a:ext>
            </a:extLst>
          </p:cNvPr>
          <p:cNvCxnSpPr>
            <a:cxnSpLocks/>
          </p:cNvCxnSpPr>
          <p:nvPr/>
        </p:nvCxnSpPr>
        <p:spPr>
          <a:xfrm>
            <a:off x="7898004" y="2581758"/>
            <a:ext cx="0" cy="51100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E18DD7-DA96-4D6A-9E0F-7349461AB419}"/>
              </a:ext>
            </a:extLst>
          </p:cNvPr>
          <p:cNvSpPr txBox="1"/>
          <p:nvPr/>
        </p:nvSpPr>
        <p:spPr>
          <a:xfrm>
            <a:off x="6775536" y="3125468"/>
            <a:ext cx="2244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클릭하면 상세페이지로 이동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9862558-D353-4F5B-A4FA-863EB5D8DF7C}"/>
              </a:ext>
            </a:extLst>
          </p:cNvPr>
          <p:cNvCxnSpPr>
            <a:cxnSpLocks/>
          </p:cNvCxnSpPr>
          <p:nvPr/>
        </p:nvCxnSpPr>
        <p:spPr>
          <a:xfrm>
            <a:off x="10982848" y="3393516"/>
            <a:ext cx="0" cy="342312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F67AB7-702B-4D9D-A96C-CFE29522C986}"/>
              </a:ext>
            </a:extLst>
          </p:cNvPr>
          <p:cNvSpPr txBox="1"/>
          <p:nvPr/>
        </p:nvSpPr>
        <p:spPr>
          <a:xfrm>
            <a:off x="10311242" y="3813349"/>
            <a:ext cx="1343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네이버 지도 </a:t>
            </a:r>
            <a:r>
              <a:rPr lang="en-US" altLang="ko-KR" sz="1200" b="1" dirty="0"/>
              <a:t>API</a:t>
            </a:r>
            <a:endParaRPr lang="ko-KR" altLang="en-US" sz="1200" b="1" dirty="0"/>
          </a:p>
        </p:txBody>
      </p:sp>
      <p:pic>
        <p:nvPicPr>
          <p:cNvPr id="42" name="그림 4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9EE4BA4-1430-4804-A0C6-61AC4B9E2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10" y="4405844"/>
            <a:ext cx="6302102" cy="22384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A9537A4-81DC-4AED-8FC8-F42A1135201C}"/>
              </a:ext>
            </a:extLst>
          </p:cNvPr>
          <p:cNvSpPr txBox="1"/>
          <p:nvPr/>
        </p:nvSpPr>
        <p:spPr>
          <a:xfrm>
            <a:off x="5678229" y="4083145"/>
            <a:ext cx="1536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 err="1"/>
              <a:t>푸터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B670E1-9427-4976-841C-8F7C63520E77}"/>
              </a:ext>
            </a:extLst>
          </p:cNvPr>
          <p:cNvSpPr txBox="1"/>
          <p:nvPr/>
        </p:nvSpPr>
        <p:spPr>
          <a:xfrm>
            <a:off x="6766791" y="3402467"/>
            <a:ext cx="224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campSiteDetailInfo.do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43F114-89BA-4385-BB47-1080D7C76650}"/>
              </a:ext>
            </a:extLst>
          </p:cNvPr>
          <p:cNvSpPr txBox="1"/>
          <p:nvPr/>
        </p:nvSpPr>
        <p:spPr>
          <a:xfrm>
            <a:off x="2019306" y="578993"/>
            <a:ext cx="25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campSiteSearchResult.jsp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C2CAC1-D104-4565-BF4D-07A1CBB3727B}"/>
              </a:ext>
            </a:extLst>
          </p:cNvPr>
          <p:cNvCxnSpPr/>
          <p:nvPr/>
        </p:nvCxnSpPr>
        <p:spPr>
          <a:xfrm flipV="1">
            <a:off x="3542841" y="1899844"/>
            <a:ext cx="984738" cy="180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37EF678-B56D-45E7-B57D-2E7A2339C879}"/>
              </a:ext>
            </a:extLst>
          </p:cNvPr>
          <p:cNvCxnSpPr>
            <a:cxnSpLocks/>
          </p:cNvCxnSpPr>
          <p:nvPr/>
        </p:nvCxnSpPr>
        <p:spPr>
          <a:xfrm flipH="1" flipV="1">
            <a:off x="3542842" y="1899844"/>
            <a:ext cx="984737" cy="180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5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B264F38-2228-4E0D-9908-71FE3A24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75" y="2331415"/>
            <a:ext cx="10012172" cy="15146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AAA7A-1A31-4ACB-843C-FE023CE2545B}"/>
              </a:ext>
            </a:extLst>
          </p:cNvPr>
          <p:cNvSpPr txBox="1"/>
          <p:nvPr/>
        </p:nvSpPr>
        <p:spPr>
          <a:xfrm>
            <a:off x="2934462" y="1876874"/>
            <a:ext cx="578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</a:t>
            </a:r>
            <a:r>
              <a:rPr lang="ko-KR" altLang="en-US" dirty="0"/>
              <a:t>및 상세페이지 검색창은 이렇게 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68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A94DDD-B019-4C10-BB86-3873E5E13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55" y="286171"/>
            <a:ext cx="5894017" cy="6571829"/>
          </a:xfrm>
          <a:prstGeom prst="rect">
            <a:avLst/>
          </a:prstGeom>
        </p:spPr>
      </p:pic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836495A7-4010-44A0-BA82-BA669EE323D8}"/>
              </a:ext>
            </a:extLst>
          </p:cNvPr>
          <p:cNvSpPr/>
          <p:nvPr/>
        </p:nvSpPr>
        <p:spPr>
          <a:xfrm>
            <a:off x="5659255" y="184061"/>
            <a:ext cx="307912" cy="786288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4E0F0745-2AC9-42BA-8337-2B6125E3EF60}"/>
              </a:ext>
            </a:extLst>
          </p:cNvPr>
          <p:cNvSpPr/>
          <p:nvPr/>
        </p:nvSpPr>
        <p:spPr>
          <a:xfrm>
            <a:off x="5676478" y="1292135"/>
            <a:ext cx="267956" cy="2853732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27D16-CF36-40D9-A2B3-2001A6B8E37E}"/>
              </a:ext>
            </a:extLst>
          </p:cNvPr>
          <p:cNvSpPr txBox="1"/>
          <p:nvPr/>
        </p:nvSpPr>
        <p:spPr>
          <a:xfrm>
            <a:off x="4212592" y="255393"/>
            <a:ext cx="1185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고정 헤더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D43DF-902E-442A-B2D4-850F9C8C4705}"/>
              </a:ext>
            </a:extLst>
          </p:cNvPr>
          <p:cNvSpPr txBox="1"/>
          <p:nvPr/>
        </p:nvSpPr>
        <p:spPr>
          <a:xfrm>
            <a:off x="3597786" y="2534335"/>
            <a:ext cx="234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고정 사이드 메뉴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FC830-025F-4D46-868E-061064ECE6A2}"/>
              </a:ext>
            </a:extLst>
          </p:cNvPr>
          <p:cNvSpPr txBox="1"/>
          <p:nvPr/>
        </p:nvSpPr>
        <p:spPr>
          <a:xfrm>
            <a:off x="8408081" y="1853273"/>
            <a:ext cx="2819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memberMyBooking.jsp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6CA08-610B-4D92-885D-613A72B77C9C}"/>
              </a:ext>
            </a:extLst>
          </p:cNvPr>
          <p:cNvSpPr txBox="1"/>
          <p:nvPr/>
        </p:nvSpPr>
        <p:spPr>
          <a:xfrm>
            <a:off x="3634991" y="501917"/>
            <a:ext cx="224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headerForMember.jsp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119EB-62BE-4450-80F9-632C33641BA8}"/>
              </a:ext>
            </a:extLst>
          </p:cNvPr>
          <p:cNvSpPr txBox="1"/>
          <p:nvPr/>
        </p:nvSpPr>
        <p:spPr>
          <a:xfrm>
            <a:off x="3634991" y="2853690"/>
            <a:ext cx="197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asideForMember.jsp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BD070-75AB-4407-B5CA-268BC2194197}"/>
              </a:ext>
            </a:extLst>
          </p:cNvPr>
          <p:cNvSpPr txBox="1"/>
          <p:nvPr/>
        </p:nvSpPr>
        <p:spPr>
          <a:xfrm>
            <a:off x="403954" y="248692"/>
            <a:ext cx="361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회원용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E100A6-912F-43C8-AF1B-FCCB77BE6AB0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716C75-BDD5-034D-ACD1-3C86DA9FF9CF}"/>
              </a:ext>
            </a:extLst>
          </p:cNvPr>
          <p:cNvSpPr txBox="1"/>
          <p:nvPr/>
        </p:nvSpPr>
        <p:spPr>
          <a:xfrm>
            <a:off x="3846476" y="809693"/>
            <a:ext cx="1790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</a:rPr>
              <a:t>부트스트랩</a:t>
            </a:r>
            <a:r>
              <a:rPr lang="en-US" altLang="ko-KR" sz="1100" dirty="0">
                <a:solidFill>
                  <a:schemeClr val="accent5">
                    <a:lumMod val="50000"/>
                  </a:schemeClr>
                </a:solidFill>
              </a:rPr>
              <a:t>Affix</a:t>
            </a:r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</a:rPr>
              <a:t>기능 이용하면 </a:t>
            </a:r>
            <a:r>
              <a:rPr lang="ko-KR" altLang="en-US" sz="1100" dirty="0" err="1">
                <a:solidFill>
                  <a:schemeClr val="accent5">
                    <a:lumMod val="50000"/>
                  </a:schemeClr>
                </a:solidFill>
              </a:rPr>
              <a:t>좋을듯</a:t>
            </a:r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922DB56-1FB7-43A8-B4D7-01DD8C2DE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88" y="244846"/>
            <a:ext cx="4772979" cy="72207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2C154B-7F31-4531-8F54-97BA5B45B4D8}"/>
              </a:ext>
            </a:extLst>
          </p:cNvPr>
          <p:cNvSpPr/>
          <p:nvPr/>
        </p:nvSpPr>
        <p:spPr>
          <a:xfrm>
            <a:off x="10250324" y="194140"/>
            <a:ext cx="482320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11DE93-C592-43D2-9AE3-20DB1C32571D}"/>
              </a:ext>
            </a:extLst>
          </p:cNvPr>
          <p:cNvCxnSpPr>
            <a:stCxn id="10" idx="3"/>
          </p:cNvCxnSpPr>
          <p:nvPr/>
        </p:nvCxnSpPr>
        <p:spPr>
          <a:xfrm>
            <a:off x="10732644" y="348029"/>
            <a:ext cx="261258" cy="208742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67E2199-5F2D-439B-BD09-10961DC3ABCF}"/>
              </a:ext>
            </a:extLst>
          </p:cNvPr>
          <p:cNvSpPr txBox="1"/>
          <p:nvPr/>
        </p:nvSpPr>
        <p:spPr>
          <a:xfrm>
            <a:off x="10745026" y="583319"/>
            <a:ext cx="891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logout.do</a:t>
            </a:r>
          </a:p>
        </p:txBody>
      </p:sp>
    </p:spTree>
    <p:extLst>
      <p:ext uri="{BB962C8B-B14F-4D97-AF65-F5344CB8AC3E}">
        <p14:creationId xmlns:p14="http://schemas.microsoft.com/office/powerpoint/2010/main" val="68612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BD5A852-1945-4DF4-B795-E1677B21B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r="11028" b="51775"/>
          <a:stretch/>
        </p:blipFill>
        <p:spPr>
          <a:xfrm>
            <a:off x="344225" y="446149"/>
            <a:ext cx="5835511" cy="38344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87EFE0-71CE-4806-A999-5BBA9E72B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758" y="423082"/>
            <a:ext cx="4406060" cy="3865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05B2A6-A818-4954-858F-9C8C42E12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" y="3516886"/>
            <a:ext cx="7134330" cy="66936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4717F6D-B1F4-4C6A-954C-0C00A3718636}"/>
              </a:ext>
            </a:extLst>
          </p:cNvPr>
          <p:cNvSpPr/>
          <p:nvPr/>
        </p:nvSpPr>
        <p:spPr>
          <a:xfrm>
            <a:off x="6923314" y="3665778"/>
            <a:ext cx="713373" cy="237559"/>
          </a:xfrm>
          <a:custGeom>
            <a:avLst/>
            <a:gdLst>
              <a:gd name="connsiteX0" fmla="*/ 0 w 1527349"/>
              <a:gd name="connsiteY0" fmla="*/ 391886 h 391886"/>
              <a:gd name="connsiteX1" fmla="*/ 0 w 1527349"/>
              <a:gd name="connsiteY1" fmla="*/ 0 h 391886"/>
              <a:gd name="connsiteX2" fmla="*/ 1527349 w 1527349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7349" h="391886">
                <a:moveTo>
                  <a:pt x="0" y="391886"/>
                </a:moveTo>
                <a:lnTo>
                  <a:pt x="0" y="0"/>
                </a:lnTo>
                <a:lnTo>
                  <a:pt x="1527349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7FC6C-6F73-4F78-AF7E-D519632EBB32}"/>
              </a:ext>
            </a:extLst>
          </p:cNvPr>
          <p:cNvSpPr txBox="1"/>
          <p:nvPr/>
        </p:nvSpPr>
        <p:spPr>
          <a:xfrm>
            <a:off x="296026" y="127755"/>
            <a:ext cx="639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일반회원용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결제완료 및 예약취소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541FE8-CDBD-49EA-9B43-7E2BE45E9F3F}"/>
              </a:ext>
            </a:extLst>
          </p:cNvPr>
          <p:cNvSpPr/>
          <p:nvPr/>
        </p:nvSpPr>
        <p:spPr>
          <a:xfrm>
            <a:off x="149249" y="127756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F02254-7021-483B-83CC-FBCDE08F7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324" y="5030119"/>
            <a:ext cx="2386928" cy="9211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F3E9F7-4C57-4383-A2FB-2F6CE574ECAD}"/>
              </a:ext>
            </a:extLst>
          </p:cNvPr>
          <p:cNvSpPr txBox="1"/>
          <p:nvPr/>
        </p:nvSpPr>
        <p:spPr>
          <a:xfrm>
            <a:off x="8604074" y="4766818"/>
            <a:ext cx="683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&lt;alert&gt;</a:t>
            </a:r>
          </a:p>
        </p:txBody>
      </p:sp>
      <p:pic>
        <p:nvPicPr>
          <p:cNvPr id="27" name="그림 2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0A42E20-5FBE-44AF-B77D-24CB266D9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5" y="4535082"/>
            <a:ext cx="4903103" cy="227852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CBC7E3-FDF2-4ADF-9E96-5EC800988849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5074418" y="5674346"/>
            <a:ext cx="4197080" cy="428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FA690B-E7FD-4641-ABE8-B2D2B6DB9095}"/>
              </a:ext>
            </a:extLst>
          </p:cNvPr>
          <p:cNvSpPr txBox="1"/>
          <p:nvPr/>
        </p:nvSpPr>
        <p:spPr>
          <a:xfrm>
            <a:off x="602902" y="4418987"/>
            <a:ext cx="245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memberCancelResult.jsp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3D90F9B-2EBF-432F-A909-F8FFFF10517F}"/>
              </a:ext>
            </a:extLst>
          </p:cNvPr>
          <p:cNvSpPr/>
          <p:nvPr/>
        </p:nvSpPr>
        <p:spPr>
          <a:xfrm>
            <a:off x="3476730" y="4272371"/>
            <a:ext cx="894303" cy="1927462"/>
          </a:xfrm>
          <a:custGeom>
            <a:avLst/>
            <a:gdLst>
              <a:gd name="connsiteX0" fmla="*/ 0 w 894303"/>
              <a:gd name="connsiteY0" fmla="*/ 2934119 h 2934119"/>
              <a:gd name="connsiteX1" fmla="*/ 894303 w 894303"/>
              <a:gd name="connsiteY1" fmla="*/ 2934119 h 2934119"/>
              <a:gd name="connsiteX2" fmla="*/ 894303 w 894303"/>
              <a:gd name="connsiteY2" fmla="*/ 0 h 293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4303" h="2934119">
                <a:moveTo>
                  <a:pt x="0" y="2934119"/>
                </a:moveTo>
                <a:lnTo>
                  <a:pt x="894303" y="2934119"/>
                </a:lnTo>
                <a:lnTo>
                  <a:pt x="894303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4B72A4-D1F0-4D80-BA59-8262EE6EFC47}"/>
              </a:ext>
            </a:extLst>
          </p:cNvPr>
          <p:cNvSpPr txBox="1"/>
          <p:nvPr/>
        </p:nvSpPr>
        <p:spPr>
          <a:xfrm>
            <a:off x="3535177" y="6157935"/>
            <a:ext cx="1671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memberMybooking.do</a:t>
            </a:r>
          </a:p>
        </p:txBody>
      </p:sp>
      <p:pic>
        <p:nvPicPr>
          <p:cNvPr id="22" name="그림 2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8F6653-99CF-4049-8D36-1F1E1A39A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82" y="1850217"/>
            <a:ext cx="1102518" cy="973798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33894B63-EB5B-4BB4-B1E8-B48A61DE8C88}"/>
              </a:ext>
            </a:extLst>
          </p:cNvPr>
          <p:cNvSpPr/>
          <p:nvPr/>
        </p:nvSpPr>
        <p:spPr>
          <a:xfrm>
            <a:off x="3295859" y="2592475"/>
            <a:ext cx="2893926" cy="512466"/>
          </a:xfrm>
          <a:custGeom>
            <a:avLst/>
            <a:gdLst>
              <a:gd name="connsiteX0" fmla="*/ 0 w 2893926"/>
              <a:gd name="connsiteY0" fmla="*/ 512466 h 512466"/>
              <a:gd name="connsiteX1" fmla="*/ 0 w 2893926"/>
              <a:gd name="connsiteY1" fmla="*/ 0 h 512466"/>
              <a:gd name="connsiteX2" fmla="*/ 2893926 w 2893926"/>
              <a:gd name="connsiteY2" fmla="*/ 0 h 51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3926" h="512466">
                <a:moveTo>
                  <a:pt x="0" y="512466"/>
                </a:moveTo>
                <a:lnTo>
                  <a:pt x="0" y="0"/>
                </a:lnTo>
                <a:lnTo>
                  <a:pt x="2893926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37777-7B83-4EB2-90FE-37A347135392}"/>
              </a:ext>
            </a:extLst>
          </p:cNvPr>
          <p:cNvSpPr txBox="1"/>
          <p:nvPr/>
        </p:nvSpPr>
        <p:spPr>
          <a:xfrm>
            <a:off x="8408614" y="244207"/>
            <a:ext cx="862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</a:t>
            </a:r>
            <a:r>
              <a:rPr lang="en-US" altLang="ko-KR" sz="1200" b="1" dirty="0"/>
              <a:t>modal</a:t>
            </a:r>
            <a:r>
              <a:rPr lang="en-US" altLang="ko-KR" sz="1050" b="1" dirty="0"/>
              <a:t>&gt;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AD4DB9D-348F-45FE-8EBF-AE452A090172}"/>
              </a:ext>
            </a:extLst>
          </p:cNvPr>
          <p:cNvCxnSpPr/>
          <p:nvPr/>
        </p:nvCxnSpPr>
        <p:spPr>
          <a:xfrm>
            <a:off x="9545934" y="4186252"/>
            <a:ext cx="0" cy="860053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21E096-9A10-4D60-B47C-9C1992A67D4A}"/>
              </a:ext>
            </a:extLst>
          </p:cNvPr>
          <p:cNvSpPr txBox="1"/>
          <p:nvPr/>
        </p:nvSpPr>
        <p:spPr>
          <a:xfrm>
            <a:off x="4391100" y="4199451"/>
            <a:ext cx="89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9F35FB-EFF1-4CFF-BB5A-6358F98DBDED}"/>
              </a:ext>
            </a:extLst>
          </p:cNvPr>
          <p:cNvSpPr txBox="1"/>
          <p:nvPr/>
        </p:nvSpPr>
        <p:spPr>
          <a:xfrm>
            <a:off x="6660008" y="5455781"/>
            <a:ext cx="19714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memberCancelBooking.do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EAA286B-D4F9-409C-8B57-FB2E8C9CD149}"/>
              </a:ext>
            </a:extLst>
          </p:cNvPr>
          <p:cNvSpPr/>
          <p:nvPr/>
        </p:nvSpPr>
        <p:spPr>
          <a:xfrm>
            <a:off x="7254910" y="3969099"/>
            <a:ext cx="3074795" cy="211015"/>
          </a:xfrm>
          <a:custGeom>
            <a:avLst/>
            <a:gdLst>
              <a:gd name="connsiteX0" fmla="*/ 3074795 w 3074795"/>
              <a:gd name="connsiteY0" fmla="*/ 211015 h 211015"/>
              <a:gd name="connsiteX1" fmla="*/ 3074795 w 3074795"/>
              <a:gd name="connsiteY1" fmla="*/ 0 h 211015"/>
              <a:gd name="connsiteX2" fmla="*/ 0 w 3074795"/>
              <a:gd name="connsiteY2" fmla="*/ 0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4795" h="211015">
                <a:moveTo>
                  <a:pt x="3074795" y="211015"/>
                </a:moveTo>
                <a:lnTo>
                  <a:pt x="307479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F287B5-28A6-4C79-B8EB-435C4F9C1CAC}"/>
              </a:ext>
            </a:extLst>
          </p:cNvPr>
          <p:cNvCxnSpPr>
            <a:cxnSpLocks/>
          </p:cNvCxnSpPr>
          <p:nvPr/>
        </p:nvCxnSpPr>
        <p:spPr>
          <a:xfrm>
            <a:off x="4622242" y="3104941"/>
            <a:ext cx="584646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25A0F1-884F-43C2-8B45-358D3282D573}"/>
              </a:ext>
            </a:extLst>
          </p:cNvPr>
          <p:cNvSpPr txBox="1"/>
          <p:nvPr/>
        </p:nvSpPr>
        <p:spPr>
          <a:xfrm>
            <a:off x="5191732" y="2976815"/>
            <a:ext cx="2088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memberSearchMyBooking.do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7A6869-5188-4216-81B7-D3174124E593}"/>
              </a:ext>
            </a:extLst>
          </p:cNvPr>
          <p:cNvSpPr/>
          <p:nvPr/>
        </p:nvSpPr>
        <p:spPr>
          <a:xfrm>
            <a:off x="584509" y="2005881"/>
            <a:ext cx="894303" cy="1607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F67E5C-13AE-4780-B9FE-B01F8FE0910E}"/>
              </a:ext>
            </a:extLst>
          </p:cNvPr>
          <p:cNvSpPr txBox="1"/>
          <p:nvPr/>
        </p:nvSpPr>
        <p:spPr>
          <a:xfrm>
            <a:off x="171315" y="1783785"/>
            <a:ext cx="1911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memberMyBooking.do</a:t>
            </a:r>
          </a:p>
        </p:txBody>
      </p:sp>
      <p:pic>
        <p:nvPicPr>
          <p:cNvPr id="31" name="그림 3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BCC96C1-1200-4A19-A655-949672A8A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4" y="467211"/>
            <a:ext cx="5708146" cy="86355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A0F3F1-02A4-49E7-9DBC-D669856BF5E7}"/>
              </a:ext>
            </a:extLst>
          </p:cNvPr>
          <p:cNvSpPr txBox="1"/>
          <p:nvPr/>
        </p:nvSpPr>
        <p:spPr>
          <a:xfrm>
            <a:off x="1258121" y="533643"/>
            <a:ext cx="245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memberMyBooking.jsp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C06B76-A4CF-4CCC-B4EF-2B4E61BC999F}"/>
              </a:ext>
            </a:extLst>
          </p:cNvPr>
          <p:cNvSpPr txBox="1"/>
          <p:nvPr/>
        </p:nvSpPr>
        <p:spPr>
          <a:xfrm>
            <a:off x="6162131" y="3395919"/>
            <a:ext cx="1907982" cy="2539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memberGetMyBooking.do</a:t>
            </a:r>
          </a:p>
        </p:txBody>
      </p:sp>
    </p:spTree>
    <p:extLst>
      <p:ext uri="{BB962C8B-B14F-4D97-AF65-F5344CB8AC3E}">
        <p14:creationId xmlns:p14="http://schemas.microsoft.com/office/powerpoint/2010/main" val="860331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5328DC-D6C4-4BE2-ABF8-2803EEA092BB}"/>
              </a:ext>
            </a:extLst>
          </p:cNvPr>
          <p:cNvSpPr txBox="1"/>
          <p:nvPr/>
        </p:nvSpPr>
        <p:spPr>
          <a:xfrm>
            <a:off x="296026" y="127755"/>
            <a:ext cx="639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일반회원용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예약정보 수정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098382-ECB1-4126-9252-661591B12A1E}"/>
              </a:ext>
            </a:extLst>
          </p:cNvPr>
          <p:cNvSpPr/>
          <p:nvPr/>
        </p:nvSpPr>
        <p:spPr>
          <a:xfrm>
            <a:off x="149249" y="127756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93F6C-0134-4273-98D2-284DA39E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0" y="1130440"/>
            <a:ext cx="4810244" cy="4220307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18F6914-20BF-4DA8-BB7F-D216973A91E7}"/>
              </a:ext>
            </a:extLst>
          </p:cNvPr>
          <p:cNvSpPr/>
          <p:nvPr/>
        </p:nvSpPr>
        <p:spPr>
          <a:xfrm>
            <a:off x="2769995" y="2642717"/>
            <a:ext cx="2767776" cy="2984361"/>
          </a:xfrm>
          <a:custGeom>
            <a:avLst/>
            <a:gdLst>
              <a:gd name="connsiteX0" fmla="*/ 0 w 3245618"/>
              <a:gd name="connsiteY0" fmla="*/ 2622620 h 2984361"/>
              <a:gd name="connsiteX1" fmla="*/ 0 w 3245618"/>
              <a:gd name="connsiteY1" fmla="*/ 2984361 h 2984361"/>
              <a:gd name="connsiteX2" fmla="*/ 2863780 w 3245618"/>
              <a:gd name="connsiteY2" fmla="*/ 2984361 h 2984361"/>
              <a:gd name="connsiteX3" fmla="*/ 2863780 w 3245618"/>
              <a:gd name="connsiteY3" fmla="*/ 0 h 2984361"/>
              <a:gd name="connsiteX4" fmla="*/ 3245618 w 3245618"/>
              <a:gd name="connsiteY4" fmla="*/ 0 h 298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5618" h="2984361">
                <a:moveTo>
                  <a:pt x="0" y="2622620"/>
                </a:moveTo>
                <a:lnTo>
                  <a:pt x="0" y="2984361"/>
                </a:lnTo>
                <a:lnTo>
                  <a:pt x="2863780" y="2984361"/>
                </a:lnTo>
                <a:lnTo>
                  <a:pt x="2863780" y="0"/>
                </a:lnTo>
                <a:lnTo>
                  <a:pt x="3245618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DFCD1A-9070-4718-BEDB-E03D4AC19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71" y="1130440"/>
            <a:ext cx="6509681" cy="31765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EDE81-FD7C-46AE-9731-A26CB8582108}"/>
              </a:ext>
            </a:extLst>
          </p:cNvPr>
          <p:cNvSpPr txBox="1"/>
          <p:nvPr/>
        </p:nvSpPr>
        <p:spPr>
          <a:xfrm>
            <a:off x="7409769" y="1130440"/>
            <a:ext cx="3077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memberModifyBookingInfo.jsp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8FE47C-98DC-4BF3-901F-65FCD1146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91" y="4775925"/>
            <a:ext cx="1825614" cy="67063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559799-1321-4828-8437-FFAD4FD4A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91" y="5561901"/>
            <a:ext cx="1825614" cy="65286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D5DD6D89-FF62-4892-8224-D399EA3012FC}"/>
              </a:ext>
            </a:extLst>
          </p:cNvPr>
          <p:cNvSpPr/>
          <p:nvPr/>
        </p:nvSpPr>
        <p:spPr>
          <a:xfrm>
            <a:off x="9673569" y="4170066"/>
            <a:ext cx="1530343" cy="1286190"/>
          </a:xfrm>
          <a:custGeom>
            <a:avLst/>
            <a:gdLst>
              <a:gd name="connsiteX0" fmla="*/ 150725 w 150725"/>
              <a:gd name="connsiteY0" fmla="*/ 0 h 1034980"/>
              <a:gd name="connsiteX1" fmla="*/ 150725 w 150725"/>
              <a:gd name="connsiteY1" fmla="*/ 1034980 h 1034980"/>
              <a:gd name="connsiteX2" fmla="*/ 0 w 150725"/>
              <a:gd name="connsiteY2" fmla="*/ 1034980 h 103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25" h="1034980">
                <a:moveTo>
                  <a:pt x="150725" y="0"/>
                </a:moveTo>
                <a:lnTo>
                  <a:pt x="150725" y="1034980"/>
                </a:lnTo>
                <a:lnTo>
                  <a:pt x="0" y="103498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BB7FD26-E5A7-4297-8CC5-E5881DB8716C}"/>
              </a:ext>
            </a:extLst>
          </p:cNvPr>
          <p:cNvSpPr/>
          <p:nvPr/>
        </p:nvSpPr>
        <p:spPr>
          <a:xfrm>
            <a:off x="9422361" y="5034225"/>
            <a:ext cx="251208" cy="422031"/>
          </a:xfrm>
          <a:custGeom>
            <a:avLst/>
            <a:gdLst>
              <a:gd name="connsiteX0" fmla="*/ 0 w 251208"/>
              <a:gd name="connsiteY0" fmla="*/ 0 h 422031"/>
              <a:gd name="connsiteX1" fmla="*/ 251208 w 251208"/>
              <a:gd name="connsiteY1" fmla="*/ 0 h 422031"/>
              <a:gd name="connsiteX2" fmla="*/ 251208 w 251208"/>
              <a:gd name="connsiteY2" fmla="*/ 422031 h 42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08" h="422031">
                <a:moveTo>
                  <a:pt x="0" y="0"/>
                </a:moveTo>
                <a:lnTo>
                  <a:pt x="251208" y="0"/>
                </a:lnTo>
                <a:lnTo>
                  <a:pt x="251208" y="42203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15995A8-73DE-4453-B66A-99650884C805}"/>
              </a:ext>
            </a:extLst>
          </p:cNvPr>
          <p:cNvSpPr/>
          <p:nvPr/>
        </p:nvSpPr>
        <p:spPr>
          <a:xfrm>
            <a:off x="9432409" y="5436159"/>
            <a:ext cx="241160" cy="452176"/>
          </a:xfrm>
          <a:custGeom>
            <a:avLst/>
            <a:gdLst>
              <a:gd name="connsiteX0" fmla="*/ 0 w 251209"/>
              <a:gd name="connsiteY0" fmla="*/ 452176 h 452176"/>
              <a:gd name="connsiteX1" fmla="*/ 251209 w 251209"/>
              <a:gd name="connsiteY1" fmla="*/ 452176 h 452176"/>
              <a:gd name="connsiteX2" fmla="*/ 251209 w 251209"/>
              <a:gd name="connsiteY2" fmla="*/ 0 h 45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09" h="452176">
                <a:moveTo>
                  <a:pt x="0" y="452176"/>
                </a:moveTo>
                <a:lnTo>
                  <a:pt x="251209" y="452176"/>
                </a:lnTo>
                <a:lnTo>
                  <a:pt x="251209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42552C-EEFF-41D3-B748-AE75206BA45D}"/>
              </a:ext>
            </a:extLst>
          </p:cNvPr>
          <p:cNvSpPr txBox="1"/>
          <p:nvPr/>
        </p:nvSpPr>
        <p:spPr>
          <a:xfrm>
            <a:off x="9881083" y="4489715"/>
            <a:ext cx="2148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memberModifyBookingInfo.do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AED02D-9F0C-4F2B-8788-88E9065EF545}"/>
              </a:ext>
            </a:extLst>
          </p:cNvPr>
          <p:cNvSpPr txBox="1"/>
          <p:nvPr/>
        </p:nvSpPr>
        <p:spPr>
          <a:xfrm>
            <a:off x="9333754" y="5862470"/>
            <a:ext cx="458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C00000"/>
                </a:solidFill>
              </a:rPr>
              <a:t>실패</a:t>
            </a:r>
            <a:endParaRPr lang="en-US" altLang="ko-KR" sz="105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06A9D4-138E-458B-B426-FD24A7ED11AB}"/>
              </a:ext>
            </a:extLst>
          </p:cNvPr>
          <p:cNvSpPr txBox="1"/>
          <p:nvPr/>
        </p:nvSpPr>
        <p:spPr>
          <a:xfrm>
            <a:off x="7507440" y="4533625"/>
            <a:ext cx="693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&lt;alert&gt;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411C45-49F0-4C0F-B0C2-D5A92C41F67D}"/>
              </a:ext>
            </a:extLst>
          </p:cNvPr>
          <p:cNvSpPr txBox="1"/>
          <p:nvPr/>
        </p:nvSpPr>
        <p:spPr>
          <a:xfrm>
            <a:off x="9333754" y="4782643"/>
            <a:ext cx="458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성공</a:t>
            </a:r>
            <a:endParaRPr lang="en-US" altLang="ko-KR" sz="105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D6DE7E-B8EA-4C45-9BA8-9C9DE4217A8C}"/>
              </a:ext>
            </a:extLst>
          </p:cNvPr>
          <p:cNvSpPr txBox="1"/>
          <p:nvPr/>
        </p:nvSpPr>
        <p:spPr>
          <a:xfrm>
            <a:off x="2781173" y="5662247"/>
            <a:ext cx="2647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memberBookingInfoModifyForm.do</a:t>
            </a:r>
          </a:p>
        </p:txBody>
      </p:sp>
    </p:spTree>
    <p:extLst>
      <p:ext uri="{BB962C8B-B14F-4D97-AF65-F5344CB8AC3E}">
        <p14:creationId xmlns:p14="http://schemas.microsoft.com/office/powerpoint/2010/main" val="43087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AF7378F0-47CF-4983-AF34-6EE616F6C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9"/>
          <a:stretch/>
        </p:blipFill>
        <p:spPr>
          <a:xfrm>
            <a:off x="230518" y="561631"/>
            <a:ext cx="5659972" cy="6296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FBA2C-F969-471C-870B-AB106058DCBC}"/>
              </a:ext>
            </a:extLst>
          </p:cNvPr>
          <p:cNvSpPr txBox="1"/>
          <p:nvPr/>
        </p:nvSpPr>
        <p:spPr>
          <a:xfrm>
            <a:off x="402114" y="131544"/>
            <a:ext cx="7674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일반회원용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내가 작성한 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262281-DBAA-4C0A-8912-1845CE84B6AF}"/>
              </a:ext>
            </a:extLst>
          </p:cNvPr>
          <p:cNvSpPr/>
          <p:nvPr/>
        </p:nvSpPr>
        <p:spPr>
          <a:xfrm>
            <a:off x="255337" y="131545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69C6F1-E55D-4724-AA65-D04C0B7896F1}"/>
              </a:ext>
            </a:extLst>
          </p:cNvPr>
          <p:cNvSpPr/>
          <p:nvPr/>
        </p:nvSpPr>
        <p:spPr>
          <a:xfrm>
            <a:off x="3426487" y="3557709"/>
            <a:ext cx="522515" cy="1507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D2E2A0B-0890-481F-BBFB-33D5B3BB3CFE}"/>
              </a:ext>
            </a:extLst>
          </p:cNvPr>
          <p:cNvSpPr/>
          <p:nvPr/>
        </p:nvSpPr>
        <p:spPr>
          <a:xfrm>
            <a:off x="3878664" y="3188352"/>
            <a:ext cx="2558746" cy="338620"/>
          </a:xfrm>
          <a:custGeom>
            <a:avLst/>
            <a:gdLst>
              <a:gd name="connsiteX0" fmla="*/ 0 w 1999622"/>
              <a:gd name="connsiteY0" fmla="*/ 321547 h 321547"/>
              <a:gd name="connsiteX1" fmla="*/ 0 w 1999622"/>
              <a:gd name="connsiteY1" fmla="*/ 0 h 321547"/>
              <a:gd name="connsiteX2" fmla="*/ 1999622 w 1999622"/>
              <a:gd name="connsiteY2" fmla="*/ 0 h 32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9622" h="321547">
                <a:moveTo>
                  <a:pt x="0" y="321547"/>
                </a:moveTo>
                <a:lnTo>
                  <a:pt x="0" y="0"/>
                </a:lnTo>
                <a:lnTo>
                  <a:pt x="1999622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4DBE5C-714C-4B73-9818-7FA102112BEE}"/>
              </a:ext>
            </a:extLst>
          </p:cNvPr>
          <p:cNvSpPr txBox="1"/>
          <p:nvPr/>
        </p:nvSpPr>
        <p:spPr>
          <a:xfrm>
            <a:off x="6917310" y="809222"/>
            <a:ext cx="4639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게시글 제목 클릭하면 밑으로 문의 내용과 답변이 뜸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AED236-3C1C-4EA7-BA8F-C3D2CE8B5C1C}"/>
              </a:ext>
            </a:extLst>
          </p:cNvPr>
          <p:cNvSpPr txBox="1"/>
          <p:nvPr/>
        </p:nvSpPr>
        <p:spPr>
          <a:xfrm>
            <a:off x="4837293" y="2961746"/>
            <a:ext cx="2080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memberGetMyQuesiton.do</a:t>
            </a:r>
          </a:p>
        </p:txBody>
      </p:sp>
      <p:pic>
        <p:nvPicPr>
          <p:cNvPr id="34" name="그림 3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E99538D-D018-431B-BB52-631EED030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3" y="3634645"/>
            <a:ext cx="5540490" cy="19773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7A5C1FF-7C65-41E2-8D8A-FD33D293C4B4}"/>
              </a:ext>
            </a:extLst>
          </p:cNvPr>
          <p:cNvSpPr txBox="1"/>
          <p:nvPr/>
        </p:nvSpPr>
        <p:spPr>
          <a:xfrm>
            <a:off x="9309888" y="3141489"/>
            <a:ext cx="208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밑으로 문의 폼이 나옴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7CD3A4-9836-4718-B7C0-800E5FE8A5A4}"/>
              </a:ext>
            </a:extLst>
          </p:cNvPr>
          <p:cNvSpPr txBox="1"/>
          <p:nvPr/>
        </p:nvSpPr>
        <p:spPr>
          <a:xfrm>
            <a:off x="6556866" y="5728530"/>
            <a:ext cx="27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memberUploadNewQuestion.do</a:t>
            </a:r>
            <a:endParaRPr lang="en-US" altLang="ko-KR" sz="1200" b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51A23C3-2C02-4CE2-9EB9-9D4EC5BF4A31}"/>
              </a:ext>
            </a:extLst>
          </p:cNvPr>
          <p:cNvCxnSpPr/>
          <p:nvPr/>
        </p:nvCxnSpPr>
        <p:spPr>
          <a:xfrm>
            <a:off x="10023321" y="5340745"/>
            <a:ext cx="319757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BAF3A3B-8A93-4696-B149-AAAEC97B1002}"/>
              </a:ext>
            </a:extLst>
          </p:cNvPr>
          <p:cNvSpPr txBox="1"/>
          <p:nvPr/>
        </p:nvSpPr>
        <p:spPr>
          <a:xfrm>
            <a:off x="10354688" y="5186856"/>
            <a:ext cx="103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폼 없어짐</a:t>
            </a:r>
            <a:endParaRPr lang="ko-KR" altLang="en-US" sz="14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419A92C-2305-4B7C-B9C0-4FDB8C609C70}"/>
              </a:ext>
            </a:extLst>
          </p:cNvPr>
          <p:cNvCxnSpPr>
            <a:cxnSpLocks/>
          </p:cNvCxnSpPr>
          <p:nvPr/>
        </p:nvCxnSpPr>
        <p:spPr>
          <a:xfrm>
            <a:off x="4114815" y="2880470"/>
            <a:ext cx="376458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65C8EBC-FCDA-45B4-A6BD-2020D1655561}"/>
              </a:ext>
            </a:extLst>
          </p:cNvPr>
          <p:cNvSpPr txBox="1"/>
          <p:nvPr/>
        </p:nvSpPr>
        <p:spPr>
          <a:xfrm>
            <a:off x="4491273" y="2603524"/>
            <a:ext cx="1292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memberSearchMyQuestion.do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E3026C-9C06-4A76-AC05-01B7D9063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08" y="5837958"/>
            <a:ext cx="2120134" cy="66670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1FFC363-CA33-4957-B480-C27C7C5CD426}"/>
              </a:ext>
            </a:extLst>
          </p:cNvPr>
          <p:cNvSpPr/>
          <p:nvPr/>
        </p:nvSpPr>
        <p:spPr>
          <a:xfrm>
            <a:off x="8772173" y="5367445"/>
            <a:ext cx="633046" cy="803868"/>
          </a:xfrm>
          <a:custGeom>
            <a:avLst/>
            <a:gdLst>
              <a:gd name="connsiteX0" fmla="*/ 0 w 633046"/>
              <a:gd name="connsiteY0" fmla="*/ 0 h 803868"/>
              <a:gd name="connsiteX1" fmla="*/ 0 w 633046"/>
              <a:gd name="connsiteY1" fmla="*/ 803868 h 803868"/>
              <a:gd name="connsiteX2" fmla="*/ 633046 w 633046"/>
              <a:gd name="connsiteY2" fmla="*/ 803868 h 80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3046" h="803868">
                <a:moveTo>
                  <a:pt x="0" y="0"/>
                </a:moveTo>
                <a:lnTo>
                  <a:pt x="0" y="803868"/>
                </a:lnTo>
                <a:lnTo>
                  <a:pt x="633046" y="803868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E01C8D-6D0B-44A0-8C62-B1E4E3EB9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86" y="1127411"/>
            <a:ext cx="5402320" cy="392271"/>
          </a:xfrm>
          <a:prstGeom prst="rect">
            <a:avLst/>
          </a:prstGeom>
        </p:spPr>
      </p:pic>
      <p:pic>
        <p:nvPicPr>
          <p:cNvPr id="7" name="그림 6" descr="동물이(가) 표시된 사진&#10;&#10;높은 신뢰도로 생성된 설명">
            <a:extLst>
              <a:ext uri="{FF2B5EF4-FFF2-40B4-BE49-F238E27FC236}">
                <a16:creationId xmlns:a16="http://schemas.microsoft.com/office/drawing/2014/main" id="{09AFE271-E55C-4584-83A6-3CD27BC7E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91" y="1498743"/>
            <a:ext cx="5312110" cy="1465857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092059C-44D5-41EC-B11C-4779F3B2B8FA}"/>
              </a:ext>
            </a:extLst>
          </p:cNvPr>
          <p:cNvCxnSpPr>
            <a:cxnSpLocks/>
          </p:cNvCxnSpPr>
          <p:nvPr/>
        </p:nvCxnSpPr>
        <p:spPr>
          <a:xfrm>
            <a:off x="11293522" y="2880470"/>
            <a:ext cx="0" cy="82796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6BF1CA24-0456-4AEF-8AF4-00E3FAA1C424}"/>
              </a:ext>
            </a:extLst>
          </p:cNvPr>
          <p:cNvSpPr/>
          <p:nvPr/>
        </p:nvSpPr>
        <p:spPr>
          <a:xfrm>
            <a:off x="6260123" y="3024554"/>
            <a:ext cx="4119824" cy="3285811"/>
          </a:xfrm>
          <a:custGeom>
            <a:avLst/>
            <a:gdLst>
              <a:gd name="connsiteX0" fmla="*/ 4119824 w 4119824"/>
              <a:gd name="connsiteY0" fmla="*/ 3285811 h 3285811"/>
              <a:gd name="connsiteX1" fmla="*/ 0 w 4119824"/>
              <a:gd name="connsiteY1" fmla="*/ 3285811 h 3285811"/>
              <a:gd name="connsiteX2" fmla="*/ 0 w 4119824"/>
              <a:gd name="connsiteY2" fmla="*/ 582804 h 3285811"/>
              <a:gd name="connsiteX3" fmla="*/ 1095270 w 4119824"/>
              <a:gd name="connsiteY3" fmla="*/ 0 h 328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9824" h="3285811">
                <a:moveTo>
                  <a:pt x="4119824" y="3285811"/>
                </a:moveTo>
                <a:lnTo>
                  <a:pt x="0" y="3285811"/>
                </a:lnTo>
                <a:lnTo>
                  <a:pt x="0" y="582804"/>
                </a:lnTo>
                <a:lnTo>
                  <a:pt x="109527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2CCF8B-2172-495C-99F0-3E6F202C811E}"/>
              </a:ext>
            </a:extLst>
          </p:cNvPr>
          <p:cNvSpPr txBox="1"/>
          <p:nvPr/>
        </p:nvSpPr>
        <p:spPr>
          <a:xfrm>
            <a:off x="7308121" y="2865964"/>
            <a:ext cx="2080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작성 완료한 문의가 밑으로 붙음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DE660A-BE35-42AB-B9B0-3066342E5428}"/>
              </a:ext>
            </a:extLst>
          </p:cNvPr>
          <p:cNvSpPr/>
          <p:nvPr/>
        </p:nvSpPr>
        <p:spPr>
          <a:xfrm>
            <a:off x="942829" y="2007500"/>
            <a:ext cx="894303" cy="1607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2427D9-9699-42D8-A2DE-D1A7BF133BCF}"/>
              </a:ext>
            </a:extLst>
          </p:cNvPr>
          <p:cNvSpPr txBox="1"/>
          <p:nvPr/>
        </p:nvSpPr>
        <p:spPr>
          <a:xfrm>
            <a:off x="190080" y="1787772"/>
            <a:ext cx="1911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memberMyQuestion.do</a:t>
            </a:r>
          </a:p>
        </p:txBody>
      </p:sp>
      <p:pic>
        <p:nvPicPr>
          <p:cNvPr id="32" name="그림 3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0F9BFE9-9578-4CA9-9FB0-6751541B9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1" y="554244"/>
            <a:ext cx="4646512" cy="70294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12790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실내, 벽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6BC5E03C-1C0F-4C57-BA5F-2F7D18A87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522856"/>
            <a:ext cx="5515202" cy="6209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1F286-CED0-4FF9-A907-5E436C670016}"/>
              </a:ext>
            </a:extLst>
          </p:cNvPr>
          <p:cNvSpPr txBox="1"/>
          <p:nvPr/>
        </p:nvSpPr>
        <p:spPr>
          <a:xfrm>
            <a:off x="365314" y="102212"/>
            <a:ext cx="7011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일반회원용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내가 작성한 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901F68-0531-4C6D-8122-DB199635C28C}"/>
              </a:ext>
            </a:extLst>
          </p:cNvPr>
          <p:cNvSpPr/>
          <p:nvPr/>
        </p:nvSpPr>
        <p:spPr>
          <a:xfrm>
            <a:off x="218537" y="10221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63400-A935-4580-9216-3B22F3A5520B}"/>
              </a:ext>
            </a:extLst>
          </p:cNvPr>
          <p:cNvSpPr txBox="1"/>
          <p:nvPr/>
        </p:nvSpPr>
        <p:spPr>
          <a:xfrm>
            <a:off x="5415863" y="2073743"/>
            <a:ext cx="3469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memberMyReviewList.do</a:t>
            </a:r>
          </a:p>
          <a:p>
            <a:r>
              <a:rPr lang="ko-KR" altLang="en-US" sz="1100" b="1" dirty="0"/>
              <a:t>해당 회원이 작성한 모든 리뷰 데이터 </a:t>
            </a:r>
            <a:r>
              <a:rPr lang="ko-KR" altLang="en-US" sz="1100" b="1" dirty="0" err="1"/>
              <a:t>꺼내오기</a:t>
            </a:r>
            <a:endParaRPr lang="en-US" altLang="ko-KR" sz="1100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5D36DA1-5D33-485C-9C87-42B1CEFE6589}"/>
              </a:ext>
            </a:extLst>
          </p:cNvPr>
          <p:cNvCxnSpPr>
            <a:cxnSpLocks/>
          </p:cNvCxnSpPr>
          <p:nvPr/>
        </p:nvCxnSpPr>
        <p:spPr>
          <a:xfrm>
            <a:off x="4834267" y="2289187"/>
            <a:ext cx="673493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FACE9A-40F6-4429-BCE4-4997C2C21680}"/>
              </a:ext>
            </a:extLst>
          </p:cNvPr>
          <p:cNvSpPr txBox="1"/>
          <p:nvPr/>
        </p:nvSpPr>
        <p:spPr>
          <a:xfrm>
            <a:off x="4294326" y="3720868"/>
            <a:ext cx="2528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리뷰 제목 클릭하면 밑으로 리뷰와 답변이 뜨고 한번 더 클릭하면 없어짐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BCBBBC-3E23-455B-A738-B10A0DD49304}"/>
              </a:ext>
            </a:extLst>
          </p:cNvPr>
          <p:cNvSpPr/>
          <p:nvPr/>
        </p:nvSpPr>
        <p:spPr>
          <a:xfrm>
            <a:off x="2938223" y="3392745"/>
            <a:ext cx="361740" cy="1984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CAFD44-8441-4196-A3D1-749DCE155434}"/>
              </a:ext>
            </a:extLst>
          </p:cNvPr>
          <p:cNvCxnSpPr>
            <a:cxnSpLocks/>
          </p:cNvCxnSpPr>
          <p:nvPr/>
        </p:nvCxnSpPr>
        <p:spPr>
          <a:xfrm flipV="1">
            <a:off x="3299963" y="3523011"/>
            <a:ext cx="3559876" cy="3961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E235E7-4106-44C3-9F3C-12A4E7BFD100}"/>
              </a:ext>
            </a:extLst>
          </p:cNvPr>
          <p:cNvSpPr/>
          <p:nvPr/>
        </p:nvSpPr>
        <p:spPr>
          <a:xfrm>
            <a:off x="889536" y="1934193"/>
            <a:ext cx="917933" cy="18069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9F41904-6ACA-49BF-894A-9F6F896E9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098" y="2756607"/>
            <a:ext cx="4989726" cy="74881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A94B44-0A20-49AE-A8D2-FEA7BFD47C2C}"/>
              </a:ext>
            </a:extLst>
          </p:cNvPr>
          <p:cNvSpPr/>
          <p:nvPr/>
        </p:nvSpPr>
        <p:spPr>
          <a:xfrm>
            <a:off x="6931892" y="3500767"/>
            <a:ext cx="5002932" cy="6884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AB2D63-1AD6-4F76-9637-5BF1EDB929BB}"/>
              </a:ext>
            </a:extLst>
          </p:cNvPr>
          <p:cNvSpPr txBox="1"/>
          <p:nvPr/>
        </p:nvSpPr>
        <p:spPr>
          <a:xfrm>
            <a:off x="7014422" y="3519057"/>
            <a:ext cx="874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괜찮아요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DFB6CB-7892-4530-878F-1CE781C89D55}"/>
              </a:ext>
            </a:extLst>
          </p:cNvPr>
          <p:cNvSpPr txBox="1"/>
          <p:nvPr/>
        </p:nvSpPr>
        <p:spPr>
          <a:xfrm>
            <a:off x="7888628" y="3564193"/>
            <a:ext cx="2813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2018-07-30 </a:t>
            </a:r>
            <a:r>
              <a:rPr lang="ko-KR" altLang="en-US" sz="1000" dirty="0"/>
              <a:t>오후 </a:t>
            </a:r>
            <a:r>
              <a:rPr lang="en-US" altLang="ko-KR" sz="1000" dirty="0"/>
              <a:t>1:01:04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65C291-AA24-4FD0-AF4B-681BF8D79D50}"/>
              </a:ext>
            </a:extLst>
          </p:cNvPr>
          <p:cNvSpPr txBox="1"/>
          <p:nvPr/>
        </p:nvSpPr>
        <p:spPr>
          <a:xfrm>
            <a:off x="7150564" y="3870820"/>
            <a:ext cx="3949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: </a:t>
            </a:r>
            <a:r>
              <a:rPr lang="ko-KR" altLang="en-US" sz="1000" dirty="0"/>
              <a:t>생각보다 괜찮았어요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0A9B5E-C69E-40DF-BD50-A5281B692030}"/>
              </a:ext>
            </a:extLst>
          </p:cNvPr>
          <p:cNvSpPr txBox="1"/>
          <p:nvPr/>
        </p:nvSpPr>
        <p:spPr>
          <a:xfrm>
            <a:off x="4613111" y="3505426"/>
            <a:ext cx="2214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memberShowMyReview.do</a:t>
            </a:r>
          </a:p>
        </p:txBody>
      </p:sp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A826534-7AED-485A-9274-85B42B6BB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1" y="502322"/>
            <a:ext cx="4780372" cy="702945"/>
          </a:xfrm>
          <a:prstGeom prst="rect">
            <a:avLst/>
          </a:prstGeom>
          <a:ln>
            <a:noFill/>
          </a:ln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BF1D035-C046-4618-B550-40AECC024C95}"/>
              </a:ext>
            </a:extLst>
          </p:cNvPr>
          <p:cNvSpPr/>
          <p:nvPr/>
        </p:nvSpPr>
        <p:spPr>
          <a:xfrm>
            <a:off x="4983982" y="2552281"/>
            <a:ext cx="321548" cy="170822"/>
          </a:xfrm>
          <a:custGeom>
            <a:avLst/>
            <a:gdLst>
              <a:gd name="connsiteX0" fmla="*/ 0 w 321548"/>
              <a:gd name="connsiteY0" fmla="*/ 0 h 170822"/>
              <a:gd name="connsiteX1" fmla="*/ 321548 w 321548"/>
              <a:gd name="connsiteY1" fmla="*/ 0 h 170822"/>
              <a:gd name="connsiteX2" fmla="*/ 321548 w 321548"/>
              <a:gd name="connsiteY2" fmla="*/ 170822 h 17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548" h="170822">
                <a:moveTo>
                  <a:pt x="0" y="0"/>
                </a:moveTo>
                <a:lnTo>
                  <a:pt x="321548" y="0"/>
                </a:lnTo>
                <a:lnTo>
                  <a:pt x="321548" y="170822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2F2DB9-2E22-455E-9C2E-43C2B80C2D15}"/>
              </a:ext>
            </a:extLst>
          </p:cNvPr>
          <p:cNvSpPr txBox="1"/>
          <p:nvPr/>
        </p:nvSpPr>
        <p:spPr>
          <a:xfrm>
            <a:off x="4361300" y="2736734"/>
            <a:ext cx="2214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memberSearchMyReview.do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275DF-3B06-44E5-BAF5-DE29E3EE0531}"/>
              </a:ext>
            </a:extLst>
          </p:cNvPr>
          <p:cNvSpPr txBox="1"/>
          <p:nvPr/>
        </p:nvSpPr>
        <p:spPr>
          <a:xfrm>
            <a:off x="8950877" y="2494997"/>
            <a:ext cx="278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memberMyQuestionBoard.jsp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457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D58CCB1-9FDE-425E-A982-D0B51CAB1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r="10206" b="45469"/>
          <a:stretch/>
        </p:blipFill>
        <p:spPr>
          <a:xfrm>
            <a:off x="4158149" y="287371"/>
            <a:ext cx="3906792" cy="2911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97DBA9-2114-9549-9CFE-B363D880A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3384" b="45222"/>
          <a:stretch/>
        </p:blipFill>
        <p:spPr>
          <a:xfrm>
            <a:off x="7755492" y="1245550"/>
            <a:ext cx="4283884" cy="2890993"/>
          </a:xfrm>
          <a:prstGeom prst="rect">
            <a:avLst/>
          </a:prstGeom>
        </p:spPr>
      </p:pic>
      <p:pic>
        <p:nvPicPr>
          <p:cNvPr id="66" name="그림 6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3C14778-0E75-48A1-A970-A97F5E764F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r="7180" b="8591"/>
          <a:stretch/>
        </p:blipFill>
        <p:spPr>
          <a:xfrm>
            <a:off x="130039" y="1265560"/>
            <a:ext cx="4132029" cy="5279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644F53-5232-46A0-93B4-D79836C1A6D3}"/>
              </a:ext>
            </a:extLst>
          </p:cNvPr>
          <p:cNvSpPr txBox="1"/>
          <p:nvPr/>
        </p:nvSpPr>
        <p:spPr>
          <a:xfrm>
            <a:off x="403954" y="64560"/>
            <a:ext cx="28919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일반회원용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찜한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정보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248303-500D-4DEB-8409-7EB3E965EE4C}"/>
              </a:ext>
            </a:extLst>
          </p:cNvPr>
          <p:cNvSpPr/>
          <p:nvPr/>
        </p:nvSpPr>
        <p:spPr>
          <a:xfrm>
            <a:off x="257176" y="64562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FCBC24-913D-4AE8-92A5-C8C92289B4B3}"/>
              </a:ext>
            </a:extLst>
          </p:cNvPr>
          <p:cNvSpPr/>
          <p:nvPr/>
        </p:nvSpPr>
        <p:spPr>
          <a:xfrm>
            <a:off x="4462135" y="1788309"/>
            <a:ext cx="794453" cy="16888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CB85510-5E4A-41A9-ABBD-8CE2F96F7B7C}"/>
              </a:ext>
            </a:extLst>
          </p:cNvPr>
          <p:cNvSpPr/>
          <p:nvPr/>
        </p:nvSpPr>
        <p:spPr>
          <a:xfrm>
            <a:off x="6732395" y="2049864"/>
            <a:ext cx="1199455" cy="834013"/>
          </a:xfrm>
          <a:custGeom>
            <a:avLst/>
            <a:gdLst>
              <a:gd name="connsiteX0" fmla="*/ 0 w 1004835"/>
              <a:gd name="connsiteY0" fmla="*/ 0 h 1376624"/>
              <a:gd name="connsiteX1" fmla="*/ 0 w 1004835"/>
              <a:gd name="connsiteY1" fmla="*/ 1376624 h 1376624"/>
              <a:gd name="connsiteX2" fmla="*/ 1004835 w 1004835"/>
              <a:gd name="connsiteY2" fmla="*/ 1376624 h 137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835" h="1376624">
                <a:moveTo>
                  <a:pt x="0" y="0"/>
                </a:moveTo>
                <a:lnTo>
                  <a:pt x="0" y="1376624"/>
                </a:lnTo>
                <a:lnTo>
                  <a:pt x="1004835" y="1376624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308B52-60BD-4772-82D7-B1EFE32BCB69}"/>
              </a:ext>
            </a:extLst>
          </p:cNvPr>
          <p:cNvSpPr txBox="1"/>
          <p:nvPr/>
        </p:nvSpPr>
        <p:spPr>
          <a:xfrm>
            <a:off x="6732396" y="2576100"/>
            <a:ext cx="57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성공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D0BF5C-8143-4B3B-9A39-A2506D7859FF}"/>
              </a:ext>
            </a:extLst>
          </p:cNvPr>
          <p:cNvCxnSpPr>
            <a:cxnSpLocks/>
          </p:cNvCxnSpPr>
          <p:nvPr/>
        </p:nvCxnSpPr>
        <p:spPr>
          <a:xfrm>
            <a:off x="6632443" y="2049864"/>
            <a:ext cx="5575" cy="1296236"/>
          </a:xfrm>
          <a:prstGeom prst="straightConnector1">
            <a:avLst/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FBD75A-9EC0-4662-BA02-F4E55A25BA2B}"/>
              </a:ext>
            </a:extLst>
          </p:cNvPr>
          <p:cNvSpPr txBox="1"/>
          <p:nvPr/>
        </p:nvSpPr>
        <p:spPr>
          <a:xfrm>
            <a:off x="6010792" y="1957197"/>
            <a:ext cx="57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실패</a:t>
            </a:r>
          </a:p>
        </p:txBody>
      </p:sp>
      <p:pic>
        <p:nvPicPr>
          <p:cNvPr id="23" name="그림 2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931632D-7F70-4548-B2D6-F7E2348E6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6" y="3366947"/>
            <a:ext cx="2246346" cy="8041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1AEEE5-6441-4B14-8F50-7A33280FB134}"/>
              </a:ext>
            </a:extLst>
          </p:cNvPr>
          <p:cNvSpPr txBox="1"/>
          <p:nvPr/>
        </p:nvSpPr>
        <p:spPr>
          <a:xfrm>
            <a:off x="5113385" y="3121223"/>
            <a:ext cx="82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&lt;alert&gt;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A5537-CB24-42D9-BF24-63036732EFE4}"/>
              </a:ext>
            </a:extLst>
          </p:cNvPr>
          <p:cNvSpPr txBox="1"/>
          <p:nvPr/>
        </p:nvSpPr>
        <p:spPr>
          <a:xfrm>
            <a:off x="4349767" y="11514"/>
            <a:ext cx="3145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memberModifyPwCheck.jsp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E56E8E-4630-4C1E-8B45-AFD9E184C217}"/>
              </a:ext>
            </a:extLst>
          </p:cNvPr>
          <p:cNvSpPr txBox="1"/>
          <p:nvPr/>
        </p:nvSpPr>
        <p:spPr>
          <a:xfrm>
            <a:off x="8192900" y="1201386"/>
            <a:ext cx="2819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memberModifyForm.jsp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383A47-93FC-470B-B528-A7C717E231CC}"/>
              </a:ext>
            </a:extLst>
          </p:cNvPr>
          <p:cNvSpPr txBox="1"/>
          <p:nvPr/>
        </p:nvSpPr>
        <p:spPr>
          <a:xfrm>
            <a:off x="6632443" y="2391258"/>
            <a:ext cx="1772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memberModifyForm.do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9ABA9C-0B2C-421F-A2FD-D126C3A625EB}"/>
              </a:ext>
            </a:extLst>
          </p:cNvPr>
          <p:cNvCxnSpPr>
            <a:cxnSpLocks/>
          </p:cNvCxnSpPr>
          <p:nvPr/>
        </p:nvCxnSpPr>
        <p:spPr>
          <a:xfrm>
            <a:off x="11714120" y="3940453"/>
            <a:ext cx="11286" cy="725269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C35AAF-19B4-4D84-B4D0-D08C72707CCE}"/>
              </a:ext>
            </a:extLst>
          </p:cNvPr>
          <p:cNvSpPr txBox="1"/>
          <p:nvPr/>
        </p:nvSpPr>
        <p:spPr>
          <a:xfrm>
            <a:off x="10780313" y="4160654"/>
            <a:ext cx="1594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memberModify.do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78A62D-A17A-42C3-8C05-C8F334143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170" y="4496637"/>
            <a:ext cx="2211318" cy="7272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A189D5-76EA-4982-B53F-3E89DAD81E13}"/>
              </a:ext>
            </a:extLst>
          </p:cNvPr>
          <p:cNvSpPr txBox="1"/>
          <p:nvPr/>
        </p:nvSpPr>
        <p:spPr>
          <a:xfrm>
            <a:off x="4841011" y="4257918"/>
            <a:ext cx="825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&lt;alert&gt;</a:t>
            </a:r>
            <a:endParaRPr lang="ko-KR" altLang="en-US" sz="14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C12F97F-6975-49C4-8480-2F70E550080D}"/>
              </a:ext>
            </a:extLst>
          </p:cNvPr>
          <p:cNvCxnSpPr>
            <a:cxnSpLocks/>
          </p:cNvCxnSpPr>
          <p:nvPr/>
        </p:nvCxnSpPr>
        <p:spPr>
          <a:xfrm>
            <a:off x="5666367" y="5065880"/>
            <a:ext cx="0" cy="710096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EBBFA44-8A29-4107-A3FB-F329BA665244}"/>
              </a:ext>
            </a:extLst>
          </p:cNvPr>
          <p:cNvSpPr txBox="1"/>
          <p:nvPr/>
        </p:nvSpPr>
        <p:spPr>
          <a:xfrm>
            <a:off x="5583246" y="5369107"/>
            <a:ext cx="1442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campSiteDelete.do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6C08B0D-FF5C-41DA-A656-BA1639913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89" y="5822783"/>
            <a:ext cx="1825616" cy="6497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0C10A5-E623-4FC3-AD58-9B5F33E08F2D}"/>
              </a:ext>
            </a:extLst>
          </p:cNvPr>
          <p:cNvSpPr/>
          <p:nvPr/>
        </p:nvSpPr>
        <p:spPr>
          <a:xfrm>
            <a:off x="403954" y="2627643"/>
            <a:ext cx="933488" cy="1406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67EB2E-FD84-4CF5-AC02-0DE97386AD7E}"/>
              </a:ext>
            </a:extLst>
          </p:cNvPr>
          <p:cNvSpPr txBox="1"/>
          <p:nvPr/>
        </p:nvSpPr>
        <p:spPr>
          <a:xfrm>
            <a:off x="-100756" y="2749590"/>
            <a:ext cx="2121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memebrMyCampingSite.do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D7C05B-C215-45C2-A369-479F4969092A}"/>
              </a:ext>
            </a:extLst>
          </p:cNvPr>
          <p:cNvSpPr txBox="1"/>
          <p:nvPr/>
        </p:nvSpPr>
        <p:spPr>
          <a:xfrm>
            <a:off x="3845196" y="1887708"/>
            <a:ext cx="2121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memebrModifyPwCheck.do</a:t>
            </a: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55787655-65EE-44AB-BC85-214413A0424A}"/>
              </a:ext>
            </a:extLst>
          </p:cNvPr>
          <p:cNvSpPr/>
          <p:nvPr/>
        </p:nvSpPr>
        <p:spPr>
          <a:xfrm>
            <a:off x="2011690" y="4364707"/>
            <a:ext cx="2891905" cy="307777"/>
          </a:xfrm>
          <a:custGeom>
            <a:avLst/>
            <a:gdLst>
              <a:gd name="connsiteX0" fmla="*/ 0 w 2914022"/>
              <a:gd name="connsiteY0" fmla="*/ 0 h 351693"/>
              <a:gd name="connsiteX1" fmla="*/ 2662813 w 2914022"/>
              <a:gd name="connsiteY1" fmla="*/ 0 h 351693"/>
              <a:gd name="connsiteX2" fmla="*/ 2662813 w 2914022"/>
              <a:gd name="connsiteY2" fmla="*/ 351693 h 351693"/>
              <a:gd name="connsiteX3" fmla="*/ 2914022 w 2914022"/>
              <a:gd name="connsiteY3" fmla="*/ 351693 h 35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022" h="351693">
                <a:moveTo>
                  <a:pt x="0" y="0"/>
                </a:moveTo>
                <a:lnTo>
                  <a:pt x="2662813" y="0"/>
                </a:lnTo>
                <a:lnTo>
                  <a:pt x="2662813" y="351693"/>
                </a:lnTo>
                <a:lnTo>
                  <a:pt x="2914022" y="351693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1C1FBAA-3E39-460A-AAA9-54C0B8EC7103}"/>
              </a:ext>
            </a:extLst>
          </p:cNvPr>
          <p:cNvCxnSpPr>
            <a:cxnSpLocks/>
          </p:cNvCxnSpPr>
          <p:nvPr/>
        </p:nvCxnSpPr>
        <p:spPr>
          <a:xfrm>
            <a:off x="3586356" y="3786543"/>
            <a:ext cx="0" cy="23779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80B0930-1F44-4ABA-A836-CA6993CB28B6}"/>
              </a:ext>
            </a:extLst>
          </p:cNvPr>
          <p:cNvSpPr/>
          <p:nvPr/>
        </p:nvSpPr>
        <p:spPr>
          <a:xfrm>
            <a:off x="8132778" y="2952335"/>
            <a:ext cx="794453" cy="16888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BFF3ED-5727-46C6-95CF-7EB887AB5F81}"/>
              </a:ext>
            </a:extLst>
          </p:cNvPr>
          <p:cNvSpPr txBox="1"/>
          <p:nvPr/>
        </p:nvSpPr>
        <p:spPr>
          <a:xfrm>
            <a:off x="2751801" y="3918214"/>
            <a:ext cx="1681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campSiteDetailInfo.do</a:t>
            </a: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9E6E1413-7E65-4C63-9B47-03911B9795AA}"/>
              </a:ext>
            </a:extLst>
          </p:cNvPr>
          <p:cNvSpPr/>
          <p:nvPr/>
        </p:nvSpPr>
        <p:spPr>
          <a:xfrm flipV="1">
            <a:off x="4433299" y="6290267"/>
            <a:ext cx="1595712" cy="45719"/>
          </a:xfrm>
          <a:custGeom>
            <a:avLst/>
            <a:gdLst>
              <a:gd name="connsiteX0" fmla="*/ 1758462 w 1758462"/>
              <a:gd name="connsiteY0" fmla="*/ 0 h 0"/>
              <a:gd name="connsiteX1" fmla="*/ 0 w 175846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8462">
                <a:moveTo>
                  <a:pt x="1758462" y="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2AF34D-130C-4A40-A7E0-448BEC8E5B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369" y="4682986"/>
            <a:ext cx="1825614" cy="67063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34F88A9-5558-4BD1-8489-710E8CA34BDD}"/>
              </a:ext>
            </a:extLst>
          </p:cNvPr>
          <p:cNvSpPr/>
          <p:nvPr/>
        </p:nvSpPr>
        <p:spPr>
          <a:xfrm>
            <a:off x="9336596" y="4256890"/>
            <a:ext cx="1484576" cy="959081"/>
          </a:xfrm>
          <a:custGeom>
            <a:avLst/>
            <a:gdLst>
              <a:gd name="connsiteX0" fmla="*/ 1798655 w 1798655"/>
              <a:gd name="connsiteY0" fmla="*/ 1296237 h 1296237"/>
              <a:gd name="connsiteX1" fmla="*/ 0 w 1798655"/>
              <a:gd name="connsiteY1" fmla="*/ 1296237 h 1296237"/>
              <a:gd name="connsiteX2" fmla="*/ 0 w 1798655"/>
              <a:gd name="connsiteY2" fmla="*/ 0 h 129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655" h="1296237">
                <a:moveTo>
                  <a:pt x="1798655" y="1296237"/>
                </a:moveTo>
                <a:lnTo>
                  <a:pt x="0" y="1296237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4A5DC8-C07F-4EF4-840C-5F2B52A73F8A}"/>
              </a:ext>
            </a:extLst>
          </p:cNvPr>
          <p:cNvCxnSpPr>
            <a:cxnSpLocks/>
          </p:cNvCxnSpPr>
          <p:nvPr/>
        </p:nvCxnSpPr>
        <p:spPr>
          <a:xfrm flipV="1">
            <a:off x="11914159" y="3429000"/>
            <a:ext cx="0" cy="451899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34F822-9A14-400B-93B3-79688B5965DD}"/>
              </a:ext>
            </a:extLst>
          </p:cNvPr>
          <p:cNvSpPr txBox="1"/>
          <p:nvPr/>
        </p:nvSpPr>
        <p:spPr>
          <a:xfrm>
            <a:off x="10578194" y="3113031"/>
            <a:ext cx="1671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memberMybooking.do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CAA619-DB60-4E46-B3C0-7F804CBBA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740" y="5949646"/>
            <a:ext cx="1825614" cy="65286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A36CE0F-2C20-4AB2-8E33-DEC3BD5BB85A}"/>
              </a:ext>
            </a:extLst>
          </p:cNvPr>
          <p:cNvSpPr txBox="1"/>
          <p:nvPr/>
        </p:nvSpPr>
        <p:spPr>
          <a:xfrm>
            <a:off x="10921679" y="4411806"/>
            <a:ext cx="492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성공</a:t>
            </a:r>
            <a:endParaRPr lang="en-US" altLang="ko-KR" sz="105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29F8EB-326B-4AFC-B745-D2D3341A43FE}"/>
              </a:ext>
            </a:extLst>
          </p:cNvPr>
          <p:cNvSpPr txBox="1"/>
          <p:nvPr/>
        </p:nvSpPr>
        <p:spPr>
          <a:xfrm>
            <a:off x="10483172" y="4430560"/>
            <a:ext cx="492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C00000"/>
                </a:solidFill>
              </a:rPr>
              <a:t>실패</a:t>
            </a:r>
            <a:endParaRPr lang="en-US" altLang="ko-KR" sz="1050" b="1" dirty="0">
              <a:solidFill>
                <a:srgbClr val="C00000"/>
              </a:solidFill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4052322-FB4B-441D-928E-53B5589576BA}"/>
              </a:ext>
            </a:extLst>
          </p:cNvPr>
          <p:cNvSpPr/>
          <p:nvPr/>
        </p:nvSpPr>
        <p:spPr>
          <a:xfrm>
            <a:off x="9336596" y="5223850"/>
            <a:ext cx="1443717" cy="1248730"/>
          </a:xfrm>
          <a:custGeom>
            <a:avLst/>
            <a:gdLst>
              <a:gd name="connsiteX0" fmla="*/ 2260879 w 2260879"/>
              <a:gd name="connsiteY0" fmla="*/ 723482 h 723482"/>
              <a:gd name="connsiteX1" fmla="*/ 0 w 2260879"/>
              <a:gd name="connsiteY1" fmla="*/ 723482 h 723482"/>
              <a:gd name="connsiteX2" fmla="*/ 0 w 2260879"/>
              <a:gd name="connsiteY2" fmla="*/ 0 h 72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879" h="723482">
                <a:moveTo>
                  <a:pt x="2260879" y="723482"/>
                </a:moveTo>
                <a:lnTo>
                  <a:pt x="0" y="723482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B050853-F4DD-4E82-BBB6-768B1FD07236}"/>
              </a:ext>
            </a:extLst>
          </p:cNvPr>
          <p:cNvCxnSpPr>
            <a:cxnSpLocks/>
          </p:cNvCxnSpPr>
          <p:nvPr/>
        </p:nvCxnSpPr>
        <p:spPr>
          <a:xfrm flipH="1">
            <a:off x="11514556" y="3950219"/>
            <a:ext cx="13941" cy="1982963"/>
          </a:xfrm>
          <a:prstGeom prst="straightConnector1">
            <a:avLst/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374EB32-D10D-42B8-BA42-75AFFB43E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" y="1118927"/>
            <a:ext cx="4132026" cy="702945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026BB3-B673-4FA3-B8C1-C51C0FAA2FDA}"/>
              </a:ext>
            </a:extLst>
          </p:cNvPr>
          <p:cNvSpPr txBox="1"/>
          <p:nvPr/>
        </p:nvSpPr>
        <p:spPr>
          <a:xfrm>
            <a:off x="335647" y="1251589"/>
            <a:ext cx="2819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memberMyCampingSite.jsp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8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CB7BB7-03BF-4E31-BE89-EF66984E4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14" y="1811541"/>
            <a:ext cx="4753166" cy="2968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7F50B-820E-49FB-B204-5E861CCEC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91" y="642826"/>
            <a:ext cx="3710316" cy="35751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C54659-44EA-435B-B9E0-26F534FBEE43}"/>
              </a:ext>
            </a:extLst>
          </p:cNvPr>
          <p:cNvSpPr/>
          <p:nvPr/>
        </p:nvSpPr>
        <p:spPr>
          <a:xfrm>
            <a:off x="3566782" y="1922991"/>
            <a:ext cx="385501" cy="184063"/>
          </a:xfrm>
          <a:prstGeom prst="rect">
            <a:avLst/>
          </a:prstGeom>
          <a:noFill/>
          <a:ln w="12700" cap="flat" cmpd="sng" algn="ctr">
            <a:solidFill>
              <a:srgbClr val="FBFBF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56175A7-5A3E-4240-872B-E931862F6665}"/>
              </a:ext>
            </a:extLst>
          </p:cNvPr>
          <p:cNvSpPr/>
          <p:nvPr/>
        </p:nvSpPr>
        <p:spPr>
          <a:xfrm>
            <a:off x="3748036" y="1490220"/>
            <a:ext cx="2725129" cy="442859"/>
          </a:xfrm>
          <a:custGeom>
            <a:avLst/>
            <a:gdLst>
              <a:gd name="connsiteX0" fmla="*/ 0 w 2049864"/>
              <a:gd name="connsiteY0" fmla="*/ 823965 h 823965"/>
              <a:gd name="connsiteX1" fmla="*/ 0 w 2049864"/>
              <a:gd name="connsiteY1" fmla="*/ 0 h 823965"/>
              <a:gd name="connsiteX2" fmla="*/ 2049864 w 2049864"/>
              <a:gd name="connsiteY2" fmla="*/ 0 h 82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864" h="823965">
                <a:moveTo>
                  <a:pt x="0" y="823965"/>
                </a:moveTo>
                <a:lnTo>
                  <a:pt x="0" y="0"/>
                </a:lnTo>
                <a:lnTo>
                  <a:pt x="2049864" y="0"/>
                </a:lnTo>
              </a:path>
            </a:pathLst>
          </a:custGeom>
          <a:ln w="9525" cap="flat" cmpd="sng" algn="ctr">
            <a:solidFill>
              <a:srgbClr val="002060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73DBB4-C9CE-4313-A6B6-CC40CCDF1E31}"/>
              </a:ext>
            </a:extLst>
          </p:cNvPr>
          <p:cNvSpPr/>
          <p:nvPr/>
        </p:nvSpPr>
        <p:spPr>
          <a:xfrm>
            <a:off x="7327261" y="2147250"/>
            <a:ext cx="1981605" cy="34035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7014674-BEB6-41B5-8238-118CFB45DB5A}"/>
              </a:ext>
            </a:extLst>
          </p:cNvPr>
          <p:cNvSpPr/>
          <p:nvPr/>
        </p:nvSpPr>
        <p:spPr>
          <a:xfrm>
            <a:off x="9333767" y="2404308"/>
            <a:ext cx="1016909" cy="2597583"/>
          </a:xfrm>
          <a:custGeom>
            <a:avLst/>
            <a:gdLst>
              <a:gd name="connsiteX0" fmla="*/ 0 w 281354"/>
              <a:gd name="connsiteY0" fmla="*/ 0 h 3366197"/>
              <a:gd name="connsiteX1" fmla="*/ 281354 w 281354"/>
              <a:gd name="connsiteY1" fmla="*/ 0 h 3366197"/>
              <a:gd name="connsiteX2" fmla="*/ 281354 w 281354"/>
              <a:gd name="connsiteY2" fmla="*/ 3366197 h 3366197"/>
              <a:gd name="connsiteX3" fmla="*/ 0 w 281354"/>
              <a:gd name="connsiteY3" fmla="*/ 3366197 h 3366197"/>
              <a:gd name="connsiteX0" fmla="*/ 0 w 684853"/>
              <a:gd name="connsiteY0" fmla="*/ 0 h 3366197"/>
              <a:gd name="connsiteX1" fmla="*/ 684853 w 684853"/>
              <a:gd name="connsiteY1" fmla="*/ 0 h 3366197"/>
              <a:gd name="connsiteX2" fmla="*/ 684853 w 684853"/>
              <a:gd name="connsiteY2" fmla="*/ 3366197 h 3366197"/>
              <a:gd name="connsiteX3" fmla="*/ 403499 w 684853"/>
              <a:gd name="connsiteY3" fmla="*/ 3366197 h 3366197"/>
              <a:gd name="connsiteX0" fmla="*/ 0 w 741610"/>
              <a:gd name="connsiteY0" fmla="*/ 0 h 3366197"/>
              <a:gd name="connsiteX1" fmla="*/ 741610 w 741610"/>
              <a:gd name="connsiteY1" fmla="*/ 0 h 3366197"/>
              <a:gd name="connsiteX2" fmla="*/ 741610 w 741610"/>
              <a:gd name="connsiteY2" fmla="*/ 3366197 h 3366197"/>
              <a:gd name="connsiteX3" fmla="*/ 460256 w 741610"/>
              <a:gd name="connsiteY3" fmla="*/ 3366197 h 336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610" h="3366197">
                <a:moveTo>
                  <a:pt x="0" y="0"/>
                </a:moveTo>
                <a:lnTo>
                  <a:pt x="741610" y="0"/>
                </a:lnTo>
                <a:lnTo>
                  <a:pt x="741610" y="3366197"/>
                </a:lnTo>
                <a:lnTo>
                  <a:pt x="460256" y="3366197"/>
                </a:lnTo>
              </a:path>
            </a:pathLst>
          </a:custGeom>
          <a:noFill/>
          <a:ln>
            <a:solidFill>
              <a:srgbClr val="C00000"/>
            </a:solidFill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13BB7-691E-4B83-8EBF-1924A3B4F698}"/>
              </a:ext>
            </a:extLst>
          </p:cNvPr>
          <p:cNvSpPr txBox="1"/>
          <p:nvPr/>
        </p:nvSpPr>
        <p:spPr>
          <a:xfrm>
            <a:off x="9333768" y="2409076"/>
            <a:ext cx="50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실패</a:t>
            </a:r>
          </a:p>
        </p:txBody>
      </p:sp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9E74110-FF7C-484B-AE39-976A1264D3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t="41594" r="40038" b="34890"/>
          <a:stretch/>
        </p:blipFill>
        <p:spPr>
          <a:xfrm>
            <a:off x="7610854" y="5763079"/>
            <a:ext cx="2341268" cy="838817"/>
          </a:xfrm>
          <a:prstGeom prst="rect">
            <a:avLst/>
          </a:prstGeom>
        </p:spPr>
      </p:pic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CEF531E-6C8C-4B32-A9A8-6C5B8A6F8D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t="12732" r="40038" b="63069"/>
          <a:stretch/>
        </p:blipFill>
        <p:spPr>
          <a:xfrm>
            <a:off x="7610854" y="4710748"/>
            <a:ext cx="2371412" cy="8742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5B62B1-4D98-4C9C-8051-A15A2945D3F9}"/>
              </a:ext>
            </a:extLst>
          </p:cNvPr>
          <p:cNvSpPr txBox="1"/>
          <p:nvPr/>
        </p:nvSpPr>
        <p:spPr>
          <a:xfrm>
            <a:off x="7585953" y="4453692"/>
            <a:ext cx="1993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아이디 틀림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5BE8396-2012-4E7E-A7F7-4D82F754F98F}"/>
              </a:ext>
            </a:extLst>
          </p:cNvPr>
          <p:cNvSpPr/>
          <p:nvPr/>
        </p:nvSpPr>
        <p:spPr>
          <a:xfrm>
            <a:off x="9932025" y="4991844"/>
            <a:ext cx="418651" cy="1165609"/>
          </a:xfrm>
          <a:custGeom>
            <a:avLst/>
            <a:gdLst>
              <a:gd name="connsiteX0" fmla="*/ 361741 w 361741"/>
              <a:gd name="connsiteY0" fmla="*/ 0 h 1165609"/>
              <a:gd name="connsiteX1" fmla="*/ 361741 w 361741"/>
              <a:gd name="connsiteY1" fmla="*/ 1165609 h 1165609"/>
              <a:gd name="connsiteX2" fmla="*/ 0 w 361741"/>
              <a:gd name="connsiteY2" fmla="*/ 1165609 h 116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741" h="1165609">
                <a:moveTo>
                  <a:pt x="361741" y="0"/>
                </a:moveTo>
                <a:lnTo>
                  <a:pt x="361741" y="1165609"/>
                </a:lnTo>
                <a:lnTo>
                  <a:pt x="0" y="1165609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DC54A-8462-4116-B025-4CB44CC0B118}"/>
              </a:ext>
            </a:extLst>
          </p:cNvPr>
          <p:cNvSpPr txBox="1"/>
          <p:nvPr/>
        </p:nvSpPr>
        <p:spPr>
          <a:xfrm>
            <a:off x="7542910" y="5564433"/>
            <a:ext cx="2235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비밀번호 틀림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F196B-8FB7-4BC3-9D9A-17AF871A27AC}"/>
              </a:ext>
            </a:extLst>
          </p:cNvPr>
          <p:cNvSpPr txBox="1"/>
          <p:nvPr/>
        </p:nvSpPr>
        <p:spPr>
          <a:xfrm>
            <a:off x="10374718" y="2057817"/>
            <a:ext cx="163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memberLogin.do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6EAFEE-273C-4506-9E02-E61F827B793D}"/>
              </a:ext>
            </a:extLst>
          </p:cNvPr>
          <p:cNvSpPr txBox="1"/>
          <p:nvPr/>
        </p:nvSpPr>
        <p:spPr>
          <a:xfrm>
            <a:off x="403956" y="248692"/>
            <a:ext cx="380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25252"/>
                </a:solidFill>
              </a:rPr>
              <a:t>로그인 성공 여부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6A9E39-3DF9-4ADD-8339-EA8012D3A67B}"/>
              </a:ext>
            </a:extLst>
          </p:cNvPr>
          <p:cNvSpPr/>
          <p:nvPr/>
        </p:nvSpPr>
        <p:spPr>
          <a:xfrm>
            <a:off x="257176" y="248693"/>
            <a:ext cx="146780" cy="3941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611C15-EE55-4DAF-94C2-D4378EA57EEE}"/>
              </a:ext>
            </a:extLst>
          </p:cNvPr>
          <p:cNvSpPr/>
          <p:nvPr/>
        </p:nvSpPr>
        <p:spPr>
          <a:xfrm>
            <a:off x="9567180" y="3775634"/>
            <a:ext cx="423331" cy="286445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983A3C6-59ED-4EA0-8689-D15763DBD8E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278354" y="3918857"/>
            <a:ext cx="4288826" cy="3142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F72EC7-D2BC-43C2-9C95-22ECAB033CDF}"/>
              </a:ext>
            </a:extLst>
          </p:cNvPr>
          <p:cNvSpPr txBox="1"/>
          <p:nvPr/>
        </p:nvSpPr>
        <p:spPr>
          <a:xfrm>
            <a:off x="6367748" y="280814"/>
            <a:ext cx="203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일반회원 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68E2B2-74AE-441E-B738-5B1608F98915}"/>
              </a:ext>
            </a:extLst>
          </p:cNvPr>
          <p:cNvSpPr/>
          <p:nvPr/>
        </p:nvSpPr>
        <p:spPr>
          <a:xfrm>
            <a:off x="7424642" y="1926326"/>
            <a:ext cx="669832" cy="18072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3DFB7E5B-AB00-48BF-917D-F9F38C3267B3}"/>
              </a:ext>
            </a:extLst>
          </p:cNvPr>
          <p:cNvSpPr/>
          <p:nvPr/>
        </p:nvSpPr>
        <p:spPr>
          <a:xfrm>
            <a:off x="5867963" y="2026766"/>
            <a:ext cx="1525223" cy="3215513"/>
          </a:xfrm>
          <a:custGeom>
            <a:avLst/>
            <a:gdLst>
              <a:gd name="connsiteX0" fmla="*/ 1537398 w 1537398"/>
              <a:gd name="connsiteY0" fmla="*/ 0 h 3356149"/>
              <a:gd name="connsiteX1" fmla="*/ 0 w 1537398"/>
              <a:gd name="connsiteY1" fmla="*/ 0 h 3356149"/>
              <a:gd name="connsiteX2" fmla="*/ 0 w 1537398"/>
              <a:gd name="connsiteY2" fmla="*/ 3356149 h 335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7398" h="3356149">
                <a:moveTo>
                  <a:pt x="1537398" y="0"/>
                </a:moveTo>
                <a:lnTo>
                  <a:pt x="0" y="0"/>
                </a:lnTo>
                <a:lnTo>
                  <a:pt x="0" y="3356149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CE1C4-D38F-45C1-ADC5-C42FE7F6C02F}"/>
              </a:ext>
            </a:extLst>
          </p:cNvPr>
          <p:cNvSpPr txBox="1"/>
          <p:nvPr/>
        </p:nvSpPr>
        <p:spPr>
          <a:xfrm>
            <a:off x="5278354" y="5252437"/>
            <a:ext cx="1738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체크 시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유지 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BC795D-5FED-40A1-9E5E-D3E5FBDFD65E}"/>
              </a:ext>
            </a:extLst>
          </p:cNvPr>
          <p:cNvSpPr txBox="1"/>
          <p:nvPr/>
        </p:nvSpPr>
        <p:spPr>
          <a:xfrm>
            <a:off x="523463" y="1503764"/>
            <a:ext cx="123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main.jsp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DF93E7-B0F2-47D2-960A-F9F1E98D3278}"/>
              </a:ext>
            </a:extLst>
          </p:cNvPr>
          <p:cNvSpPr txBox="1"/>
          <p:nvPr/>
        </p:nvSpPr>
        <p:spPr>
          <a:xfrm>
            <a:off x="9154308" y="309151"/>
            <a:ext cx="1117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&lt;modal&gt;</a:t>
            </a:r>
            <a:endParaRPr lang="ko-KR" altLang="en-US" sz="1600" b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1F215BB-4861-45A0-8B2D-7CD589795F50}"/>
              </a:ext>
            </a:extLst>
          </p:cNvPr>
          <p:cNvCxnSpPr>
            <a:cxnSpLocks/>
          </p:cNvCxnSpPr>
          <p:nvPr/>
        </p:nvCxnSpPr>
        <p:spPr>
          <a:xfrm>
            <a:off x="9333768" y="2211706"/>
            <a:ext cx="1026083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3EAADA8-25DB-4EDD-B7AD-6F49B5F93A78}"/>
              </a:ext>
            </a:extLst>
          </p:cNvPr>
          <p:cNvSpPr txBox="1"/>
          <p:nvPr/>
        </p:nvSpPr>
        <p:spPr>
          <a:xfrm>
            <a:off x="9370098" y="1941452"/>
            <a:ext cx="50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성공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C8AAB0-E362-436D-9714-78CC45F4520A}"/>
              </a:ext>
            </a:extLst>
          </p:cNvPr>
          <p:cNvSpPr/>
          <p:nvPr/>
        </p:nvSpPr>
        <p:spPr>
          <a:xfrm>
            <a:off x="3675456" y="2319694"/>
            <a:ext cx="278769" cy="2821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D89D28-BD75-47EB-87DF-B9ACD6552C4C}"/>
              </a:ext>
            </a:extLst>
          </p:cNvPr>
          <p:cNvCxnSpPr>
            <a:cxnSpLocks/>
          </p:cNvCxnSpPr>
          <p:nvPr/>
        </p:nvCxnSpPr>
        <p:spPr>
          <a:xfrm flipH="1">
            <a:off x="3966676" y="2592235"/>
            <a:ext cx="1" cy="237065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4AB4CCC-6E1F-4E36-9B2F-755A487B5B6B}"/>
              </a:ext>
            </a:extLst>
          </p:cNvPr>
          <p:cNvSpPr txBox="1"/>
          <p:nvPr/>
        </p:nvSpPr>
        <p:spPr>
          <a:xfrm>
            <a:off x="3533587" y="5001891"/>
            <a:ext cx="866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날씨 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C12632EA-FF38-42ED-AB06-2FB16221D738}"/>
              </a:ext>
            </a:extLst>
          </p:cNvPr>
          <p:cNvSpPr/>
          <p:nvPr/>
        </p:nvSpPr>
        <p:spPr>
          <a:xfrm>
            <a:off x="7023798" y="2311121"/>
            <a:ext cx="472272" cy="371789"/>
          </a:xfrm>
          <a:custGeom>
            <a:avLst/>
            <a:gdLst>
              <a:gd name="connsiteX0" fmla="*/ 472272 w 472272"/>
              <a:gd name="connsiteY0" fmla="*/ 371789 h 371789"/>
              <a:gd name="connsiteX1" fmla="*/ 0 w 472272"/>
              <a:gd name="connsiteY1" fmla="*/ 371789 h 371789"/>
              <a:gd name="connsiteX2" fmla="*/ 0 w 472272"/>
              <a:gd name="connsiteY2" fmla="*/ 0 h 371789"/>
              <a:gd name="connsiteX3" fmla="*/ 301450 w 472272"/>
              <a:gd name="connsiteY3" fmla="*/ 0 h 3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272" h="371789">
                <a:moveTo>
                  <a:pt x="472272" y="371789"/>
                </a:moveTo>
                <a:lnTo>
                  <a:pt x="0" y="371789"/>
                </a:lnTo>
                <a:lnTo>
                  <a:pt x="0" y="0"/>
                </a:lnTo>
                <a:lnTo>
                  <a:pt x="301450" y="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D7F69B49-BAD5-42B9-A459-19D9B7EF0650}"/>
              </a:ext>
            </a:extLst>
          </p:cNvPr>
          <p:cNvSpPr/>
          <p:nvPr/>
        </p:nvSpPr>
        <p:spPr>
          <a:xfrm>
            <a:off x="7023798" y="2692958"/>
            <a:ext cx="472272" cy="401934"/>
          </a:xfrm>
          <a:custGeom>
            <a:avLst/>
            <a:gdLst>
              <a:gd name="connsiteX0" fmla="*/ 462224 w 462224"/>
              <a:gd name="connsiteY0" fmla="*/ 401934 h 401934"/>
              <a:gd name="connsiteX1" fmla="*/ 0 w 462224"/>
              <a:gd name="connsiteY1" fmla="*/ 401934 h 401934"/>
              <a:gd name="connsiteX2" fmla="*/ 0 w 462224"/>
              <a:gd name="connsiteY2" fmla="*/ 0 h 4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224" h="401934">
                <a:moveTo>
                  <a:pt x="462224" y="401934"/>
                </a:moveTo>
                <a:lnTo>
                  <a:pt x="0" y="401934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C53690-2043-4D8E-B097-F9DE3323BEDB}"/>
              </a:ext>
            </a:extLst>
          </p:cNvPr>
          <p:cNvSpPr txBox="1"/>
          <p:nvPr/>
        </p:nvSpPr>
        <p:spPr>
          <a:xfrm>
            <a:off x="9308866" y="4503541"/>
            <a:ext cx="72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&lt;alert&gt;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BB58AC-F375-4182-93B6-641598596138}"/>
              </a:ext>
            </a:extLst>
          </p:cNvPr>
          <p:cNvSpPr txBox="1"/>
          <p:nvPr/>
        </p:nvSpPr>
        <p:spPr>
          <a:xfrm>
            <a:off x="9335625" y="5589921"/>
            <a:ext cx="726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&lt;alert&gt;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D48DBD-19D0-49E3-9ACF-A7B7573FDBF5}"/>
              </a:ext>
            </a:extLst>
          </p:cNvPr>
          <p:cNvCxnSpPr>
            <a:cxnSpLocks/>
          </p:cNvCxnSpPr>
          <p:nvPr/>
        </p:nvCxnSpPr>
        <p:spPr>
          <a:xfrm>
            <a:off x="1547446" y="2893925"/>
            <a:ext cx="0" cy="2107966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92DADEC1-200A-44B0-8843-F2BBC8C2FB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"/>
          <a:stretch/>
        </p:blipFill>
        <p:spPr>
          <a:xfrm>
            <a:off x="860818" y="5073243"/>
            <a:ext cx="1831816" cy="142804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28A8A4-8D69-4431-843D-08015EBFCFDF}"/>
              </a:ext>
            </a:extLst>
          </p:cNvPr>
          <p:cNvCxnSpPr/>
          <p:nvPr/>
        </p:nvCxnSpPr>
        <p:spPr>
          <a:xfrm>
            <a:off x="11324492" y="2365594"/>
            <a:ext cx="0" cy="39770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97B2AE-9471-4814-BE07-FA14CF476B23}"/>
              </a:ext>
            </a:extLst>
          </p:cNvPr>
          <p:cNvSpPr txBox="1"/>
          <p:nvPr/>
        </p:nvSpPr>
        <p:spPr>
          <a:xfrm>
            <a:off x="10851409" y="2740036"/>
            <a:ext cx="946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main.jsp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A754B2-189E-4D4B-BADC-2C0CF058A773}"/>
              </a:ext>
            </a:extLst>
          </p:cNvPr>
          <p:cNvSpPr txBox="1"/>
          <p:nvPr/>
        </p:nvSpPr>
        <p:spPr>
          <a:xfrm>
            <a:off x="5226818" y="5503229"/>
            <a:ext cx="2162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memberRemainLoginState.do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100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DCD7A7-C773-4F24-95EA-DB28F0A0E9C9}"/>
              </a:ext>
            </a:extLst>
          </p:cNvPr>
          <p:cNvSpPr txBox="1"/>
          <p:nvPr/>
        </p:nvSpPr>
        <p:spPr>
          <a:xfrm>
            <a:off x="378961" y="338549"/>
            <a:ext cx="7792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일반회원용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정보 수정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회원탈퇴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B75934-4F1C-4C00-B18B-AC014C8829A0}"/>
              </a:ext>
            </a:extLst>
          </p:cNvPr>
          <p:cNvSpPr/>
          <p:nvPr/>
        </p:nvSpPr>
        <p:spPr>
          <a:xfrm>
            <a:off x="232184" y="338551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D97BE1-4691-400E-A6EB-B80972F09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62" y="1446595"/>
            <a:ext cx="2457793" cy="120984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F9DB6D-6187-4D45-9A9F-EC921F83B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62" y="4331804"/>
            <a:ext cx="2457793" cy="97973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6B443FB-48CE-40A2-B927-DDD77C993C7C}"/>
              </a:ext>
            </a:extLst>
          </p:cNvPr>
          <p:cNvCxnSpPr>
            <a:cxnSpLocks/>
          </p:cNvCxnSpPr>
          <p:nvPr/>
        </p:nvCxnSpPr>
        <p:spPr>
          <a:xfrm flipH="1">
            <a:off x="8844269" y="2325159"/>
            <a:ext cx="10576" cy="2006645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267B46-4EA6-451F-810E-A4CAF6CFEB9E}"/>
              </a:ext>
            </a:extLst>
          </p:cNvPr>
          <p:cNvSpPr txBox="1"/>
          <p:nvPr/>
        </p:nvSpPr>
        <p:spPr>
          <a:xfrm>
            <a:off x="8163729" y="2731085"/>
            <a:ext cx="1594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deleteMember.do</a:t>
            </a:r>
            <a:endParaRPr lang="ko-KR" altLang="en-US" sz="1200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EADE24B-D853-42F6-B9B1-409E08141D9F}"/>
              </a:ext>
            </a:extLst>
          </p:cNvPr>
          <p:cNvCxnSpPr/>
          <p:nvPr/>
        </p:nvCxnSpPr>
        <p:spPr>
          <a:xfrm>
            <a:off x="9333311" y="5037787"/>
            <a:ext cx="0" cy="765545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472658-1915-4AB7-8A71-FAAA0A67C7BA}"/>
              </a:ext>
            </a:extLst>
          </p:cNvPr>
          <p:cNvSpPr txBox="1"/>
          <p:nvPr/>
        </p:nvSpPr>
        <p:spPr>
          <a:xfrm>
            <a:off x="8870539" y="5803332"/>
            <a:ext cx="925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logout.do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C3D207-691D-44CB-851B-92B8F2716F81}"/>
              </a:ext>
            </a:extLst>
          </p:cNvPr>
          <p:cNvSpPr txBox="1"/>
          <p:nvPr/>
        </p:nvSpPr>
        <p:spPr>
          <a:xfrm>
            <a:off x="8854845" y="3980159"/>
            <a:ext cx="2259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deleteMemberResult.jsp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4508FA-C4CA-6E42-B142-8D907B35D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3384" b="45222"/>
          <a:stretch/>
        </p:blipFill>
        <p:spPr>
          <a:xfrm>
            <a:off x="791556" y="1263767"/>
            <a:ext cx="6616529" cy="44651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93F763E4-82ED-4DF9-9366-FBD92C801B84}"/>
              </a:ext>
            </a:extLst>
          </p:cNvPr>
          <p:cNvSpPr/>
          <p:nvPr/>
        </p:nvSpPr>
        <p:spPr>
          <a:xfrm>
            <a:off x="6467706" y="2051517"/>
            <a:ext cx="1785055" cy="3376246"/>
          </a:xfrm>
          <a:custGeom>
            <a:avLst/>
            <a:gdLst>
              <a:gd name="connsiteX0" fmla="*/ 0 w 2622620"/>
              <a:gd name="connsiteY0" fmla="*/ 3376246 h 3376246"/>
              <a:gd name="connsiteX1" fmla="*/ 2391508 w 2622620"/>
              <a:gd name="connsiteY1" fmla="*/ 3376246 h 3376246"/>
              <a:gd name="connsiteX2" fmla="*/ 2391508 w 2622620"/>
              <a:gd name="connsiteY2" fmla="*/ 0 h 3376246"/>
              <a:gd name="connsiteX3" fmla="*/ 2622620 w 2622620"/>
              <a:gd name="connsiteY3" fmla="*/ 0 h 337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2620" h="3376246">
                <a:moveTo>
                  <a:pt x="0" y="3376246"/>
                </a:moveTo>
                <a:lnTo>
                  <a:pt x="2391508" y="3376246"/>
                </a:lnTo>
                <a:lnTo>
                  <a:pt x="2391508" y="0"/>
                </a:lnTo>
                <a:lnTo>
                  <a:pt x="262262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5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21CAE-470D-4D02-9D33-73314AED7E81}"/>
              </a:ext>
            </a:extLst>
          </p:cNvPr>
          <p:cNvSpPr txBox="1"/>
          <p:nvPr/>
        </p:nvSpPr>
        <p:spPr>
          <a:xfrm>
            <a:off x="403955" y="248692"/>
            <a:ext cx="469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D2C82B-F794-4078-AC3A-D0F100B1B9A4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8C0EBF29-5E59-459E-B211-4B950613A6EC}"/>
              </a:ext>
            </a:extLst>
          </p:cNvPr>
          <p:cNvSpPr/>
          <p:nvPr/>
        </p:nvSpPr>
        <p:spPr>
          <a:xfrm>
            <a:off x="5176748" y="1271748"/>
            <a:ext cx="170822" cy="28939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2F122-725C-4037-B316-4490E0340156}"/>
              </a:ext>
            </a:extLst>
          </p:cNvPr>
          <p:cNvSpPr txBox="1"/>
          <p:nvPr/>
        </p:nvSpPr>
        <p:spPr>
          <a:xfrm>
            <a:off x="3404406" y="2564823"/>
            <a:ext cx="1897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asideForSeller.jsp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8E5F21-BB61-4D09-B55F-81D55BA00443}"/>
              </a:ext>
            </a:extLst>
          </p:cNvPr>
          <p:cNvSpPr txBox="1"/>
          <p:nvPr/>
        </p:nvSpPr>
        <p:spPr>
          <a:xfrm>
            <a:off x="3315956" y="785322"/>
            <a:ext cx="203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headerForSeller.jsp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4D00995C-5C86-4299-9367-DB83C8AA1CDE}"/>
              </a:ext>
            </a:extLst>
          </p:cNvPr>
          <p:cNvSpPr/>
          <p:nvPr/>
        </p:nvSpPr>
        <p:spPr>
          <a:xfrm>
            <a:off x="5176748" y="261908"/>
            <a:ext cx="170822" cy="8356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487B458-004A-4221-BBF9-AC3BC1049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3"/>
          <a:stretch/>
        </p:blipFill>
        <p:spPr>
          <a:xfrm>
            <a:off x="5429803" y="150726"/>
            <a:ext cx="6567917" cy="6621863"/>
          </a:xfrm>
          <a:prstGeom prst="rect">
            <a:avLst/>
          </a:prstGeom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382E757-FB6C-4750-8282-56DC3534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5" y="41462"/>
            <a:ext cx="5861370" cy="9971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514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00FB570-B975-477E-83DE-428FD7127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4980" b="38468"/>
          <a:stretch/>
        </p:blipFill>
        <p:spPr>
          <a:xfrm>
            <a:off x="724147" y="412457"/>
            <a:ext cx="6257080" cy="4549017"/>
          </a:xfrm>
          <a:prstGeom prst="rect">
            <a:avLst/>
          </a:prstGeom>
        </p:spPr>
      </p:pic>
      <p:pic>
        <p:nvPicPr>
          <p:cNvPr id="29" name="그림 2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025495-0793-4045-99F4-71DDDEE93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75" y="511555"/>
            <a:ext cx="5003716" cy="45402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414177E-6D65-463C-BB51-4DB02C2AFFF3}"/>
              </a:ext>
            </a:extLst>
          </p:cNvPr>
          <p:cNvSpPr/>
          <p:nvPr/>
        </p:nvSpPr>
        <p:spPr>
          <a:xfrm>
            <a:off x="1080904" y="1974718"/>
            <a:ext cx="895271" cy="18236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A659A-89FB-4F25-8683-A6550C26797D}"/>
              </a:ext>
            </a:extLst>
          </p:cNvPr>
          <p:cNvSpPr txBox="1"/>
          <p:nvPr/>
        </p:nvSpPr>
        <p:spPr>
          <a:xfrm>
            <a:off x="5453342" y="3264966"/>
            <a:ext cx="16785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10000"/>
                  </a:schemeClr>
                </a:solidFill>
              </a:rPr>
              <a:t>sellerBookingSearch.do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53A5B-2116-44F7-B03D-B7687C1C1FBB}"/>
              </a:ext>
            </a:extLst>
          </p:cNvPr>
          <p:cNvSpPr txBox="1"/>
          <p:nvPr/>
        </p:nvSpPr>
        <p:spPr>
          <a:xfrm>
            <a:off x="0" y="1751269"/>
            <a:ext cx="1798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sellerBookingState.do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412D05-1E7A-4A80-9E5A-7EEA39B6E029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619DB96-8CF7-4BED-81A4-212586F51418}"/>
              </a:ext>
            </a:extLst>
          </p:cNvPr>
          <p:cNvCxnSpPr>
            <a:cxnSpLocks/>
          </p:cNvCxnSpPr>
          <p:nvPr/>
        </p:nvCxnSpPr>
        <p:spPr>
          <a:xfrm>
            <a:off x="5184949" y="3408902"/>
            <a:ext cx="331596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B8C91A-F0C3-4891-83E4-C086B144A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4" y="3168998"/>
            <a:ext cx="1454760" cy="128491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E4B9CE-AC19-4FDE-B689-FD6AA5587B73}"/>
              </a:ext>
            </a:extLst>
          </p:cNvPr>
          <p:cNvCxnSpPr>
            <a:cxnSpLocks/>
          </p:cNvCxnSpPr>
          <p:nvPr/>
        </p:nvCxnSpPr>
        <p:spPr>
          <a:xfrm flipH="1">
            <a:off x="1976175" y="3383478"/>
            <a:ext cx="1470410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A6B1DC30-0A79-42E9-80A6-88373BAD9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9" y="5219107"/>
            <a:ext cx="7205872" cy="67607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175F96C-E353-4A43-8271-50BD87B2D1C2}"/>
              </a:ext>
            </a:extLst>
          </p:cNvPr>
          <p:cNvSpPr/>
          <p:nvPr/>
        </p:nvSpPr>
        <p:spPr>
          <a:xfrm>
            <a:off x="2602523" y="3586451"/>
            <a:ext cx="4260501" cy="4500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B01C56A-CE30-4289-BA49-CB88B32B21E3}"/>
              </a:ext>
            </a:extLst>
          </p:cNvPr>
          <p:cNvCxnSpPr>
            <a:cxnSpLocks/>
          </p:cNvCxnSpPr>
          <p:nvPr/>
        </p:nvCxnSpPr>
        <p:spPr>
          <a:xfrm>
            <a:off x="3617407" y="4036461"/>
            <a:ext cx="0" cy="1098247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201D7F26-0066-49C0-B78D-D8D403102878}"/>
              </a:ext>
            </a:extLst>
          </p:cNvPr>
          <p:cNvSpPr/>
          <p:nvPr/>
        </p:nvSpPr>
        <p:spPr>
          <a:xfrm>
            <a:off x="7194620" y="5011287"/>
            <a:ext cx="542611" cy="676080"/>
          </a:xfrm>
          <a:custGeom>
            <a:avLst/>
            <a:gdLst>
              <a:gd name="connsiteX0" fmla="*/ 0 w 542611"/>
              <a:gd name="connsiteY0" fmla="*/ 1075174 h 1075174"/>
              <a:gd name="connsiteX1" fmla="*/ 542611 w 542611"/>
              <a:gd name="connsiteY1" fmla="*/ 1075174 h 1075174"/>
              <a:gd name="connsiteX2" fmla="*/ 542611 w 542611"/>
              <a:gd name="connsiteY2" fmla="*/ 0 h 107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611" h="1075174">
                <a:moveTo>
                  <a:pt x="0" y="1075174"/>
                </a:moveTo>
                <a:lnTo>
                  <a:pt x="542611" y="1075174"/>
                </a:lnTo>
                <a:lnTo>
                  <a:pt x="542611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A1870-7FE9-49BC-A2E9-9F3330B67607}"/>
              </a:ext>
            </a:extLst>
          </p:cNvPr>
          <p:cNvSpPr txBox="1"/>
          <p:nvPr/>
        </p:nvSpPr>
        <p:spPr>
          <a:xfrm>
            <a:off x="3617407" y="1443492"/>
            <a:ext cx="2606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sellerBookingState.jsp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540F08-4E1C-4DA4-A8DF-D33911F44401}"/>
              </a:ext>
            </a:extLst>
          </p:cNvPr>
          <p:cNvCxnSpPr>
            <a:cxnSpLocks/>
          </p:cNvCxnSpPr>
          <p:nvPr/>
        </p:nvCxnSpPr>
        <p:spPr>
          <a:xfrm flipH="1" flipV="1">
            <a:off x="6224146" y="4129873"/>
            <a:ext cx="3040434" cy="683287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813341-EEFA-486C-8756-3EC3DC8EBC20}"/>
              </a:ext>
            </a:extLst>
          </p:cNvPr>
          <p:cNvSpPr txBox="1"/>
          <p:nvPr/>
        </p:nvSpPr>
        <p:spPr>
          <a:xfrm>
            <a:off x="7388232" y="5692547"/>
            <a:ext cx="1876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10000"/>
                  </a:schemeClr>
                </a:solidFill>
              </a:rPr>
              <a:t>sellerCtmBookingState.do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59DD3E-6848-49CC-8488-81BE8F36F08B}"/>
              </a:ext>
            </a:extLst>
          </p:cNvPr>
          <p:cNvSpPr/>
          <p:nvPr/>
        </p:nvSpPr>
        <p:spPr>
          <a:xfrm>
            <a:off x="7998488" y="4320791"/>
            <a:ext cx="512466" cy="170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81D82-57DB-433E-BFD9-0F4976662B15}"/>
              </a:ext>
            </a:extLst>
          </p:cNvPr>
          <p:cNvSpPr txBox="1"/>
          <p:nvPr/>
        </p:nvSpPr>
        <p:spPr>
          <a:xfrm>
            <a:off x="7998489" y="4320791"/>
            <a:ext cx="625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rgbClr val="00B050"/>
                </a:solidFill>
              </a:rPr>
              <a:t>예약완료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67316B-2AD4-4EE8-8999-A7188669C9D0}"/>
              </a:ext>
            </a:extLst>
          </p:cNvPr>
          <p:cNvSpPr txBox="1"/>
          <p:nvPr/>
        </p:nvSpPr>
        <p:spPr>
          <a:xfrm>
            <a:off x="7099403" y="213462"/>
            <a:ext cx="1798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&lt;modal&gt;</a:t>
            </a:r>
          </a:p>
        </p:txBody>
      </p:sp>
      <p:pic>
        <p:nvPicPr>
          <p:cNvPr id="24" name="그림 2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8046633-202B-4107-B737-FFEB28E0B8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2" y="381887"/>
            <a:ext cx="5861370" cy="99714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F7537-9EFD-4DFD-A32D-A5DCB9295599}"/>
              </a:ext>
            </a:extLst>
          </p:cNvPr>
          <p:cNvSpPr txBox="1"/>
          <p:nvPr/>
        </p:nvSpPr>
        <p:spPr>
          <a:xfrm>
            <a:off x="403955" y="248692"/>
            <a:ext cx="469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예약관리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22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0F1506D5-9921-445D-950F-6FE459494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986176"/>
            <a:ext cx="6766969" cy="1596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34C6C-3395-4F40-8C0E-C9F16EABABD6}"/>
              </a:ext>
            </a:extLst>
          </p:cNvPr>
          <p:cNvSpPr txBox="1"/>
          <p:nvPr/>
        </p:nvSpPr>
        <p:spPr>
          <a:xfrm>
            <a:off x="403957" y="149109"/>
            <a:ext cx="316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판매자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등록 과정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AC7F60-B47F-47B9-A334-80CC860D37EE}"/>
              </a:ext>
            </a:extLst>
          </p:cNvPr>
          <p:cNvSpPr/>
          <p:nvPr/>
        </p:nvSpPr>
        <p:spPr>
          <a:xfrm>
            <a:off x="257173" y="217099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9B52C5-58DC-4C8E-9C6F-08A8DEFAB55A}"/>
              </a:ext>
            </a:extLst>
          </p:cNvPr>
          <p:cNvSpPr txBox="1"/>
          <p:nvPr/>
        </p:nvSpPr>
        <p:spPr>
          <a:xfrm>
            <a:off x="257176" y="648802"/>
            <a:ext cx="156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 </a:t>
            </a:r>
            <a:r>
              <a:rPr lang="ko-KR" altLang="en-US" sz="1600" b="1" dirty="0"/>
              <a:t>승인요청 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D4F687-0E3B-447D-B909-F02C848537D7}"/>
              </a:ext>
            </a:extLst>
          </p:cNvPr>
          <p:cNvSpPr txBox="1"/>
          <p:nvPr/>
        </p:nvSpPr>
        <p:spPr>
          <a:xfrm>
            <a:off x="7315200" y="613677"/>
            <a:ext cx="131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등록취소 가능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2BD48-A106-458D-8584-6E8CC627D7CE}"/>
              </a:ext>
            </a:extLst>
          </p:cNvPr>
          <p:cNvSpPr txBox="1"/>
          <p:nvPr/>
        </p:nvSpPr>
        <p:spPr>
          <a:xfrm>
            <a:off x="257176" y="2518901"/>
            <a:ext cx="1565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승인검토 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955DA-9211-4EC2-BF4E-1A9C330BB520}"/>
              </a:ext>
            </a:extLst>
          </p:cNvPr>
          <p:cNvSpPr txBox="1"/>
          <p:nvPr/>
        </p:nvSpPr>
        <p:spPr>
          <a:xfrm>
            <a:off x="257173" y="4610311"/>
            <a:ext cx="1337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등록완료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CC0FD3-8DBB-46F7-88F2-ABE60E11E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2857455"/>
            <a:ext cx="6866175" cy="175646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D376A2-3009-472A-A90E-7A4507D43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4922507"/>
            <a:ext cx="6866175" cy="171874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57D5D1-F079-4D02-AF0D-C6A76D7B45E9}"/>
              </a:ext>
            </a:extLst>
          </p:cNvPr>
          <p:cNvCxnSpPr>
            <a:cxnSpLocks/>
          </p:cNvCxnSpPr>
          <p:nvPr/>
        </p:nvCxnSpPr>
        <p:spPr>
          <a:xfrm>
            <a:off x="6531776" y="6133956"/>
            <a:ext cx="591577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13D217-7096-480F-8062-D050FEBAC573}"/>
              </a:ext>
            </a:extLst>
          </p:cNvPr>
          <p:cNvSpPr txBox="1"/>
          <p:nvPr/>
        </p:nvSpPr>
        <p:spPr>
          <a:xfrm>
            <a:off x="7123353" y="5995456"/>
            <a:ext cx="2781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관리버튼 생성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캠핑장</a:t>
            </a:r>
            <a:r>
              <a:rPr lang="ko-KR" altLang="en-US" sz="1200" dirty="0"/>
              <a:t> 정보수정 가능</a:t>
            </a:r>
            <a:endParaRPr lang="en-US" altLang="ko-KR" sz="1200" dirty="0"/>
          </a:p>
        </p:txBody>
      </p:sp>
      <p:pic>
        <p:nvPicPr>
          <p:cNvPr id="38" name="그림 3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6310D76-8A0E-4E74-9F18-EC68EECD5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8"/>
          <a:stretch/>
        </p:blipFill>
        <p:spPr>
          <a:xfrm>
            <a:off x="7315200" y="1310036"/>
            <a:ext cx="3712381" cy="21966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B2B538-FAB6-4408-B1D1-F0CB0C186544}"/>
              </a:ext>
            </a:extLst>
          </p:cNvPr>
          <p:cNvSpPr/>
          <p:nvPr/>
        </p:nvSpPr>
        <p:spPr>
          <a:xfrm>
            <a:off x="4451420" y="3429000"/>
            <a:ext cx="803868" cy="3387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828930F-4563-4CC4-8331-3457DBCF85EA}"/>
              </a:ext>
            </a:extLst>
          </p:cNvPr>
          <p:cNvSpPr/>
          <p:nvPr/>
        </p:nvSpPr>
        <p:spPr>
          <a:xfrm>
            <a:off x="5044273" y="2733152"/>
            <a:ext cx="2240782" cy="683288"/>
          </a:xfrm>
          <a:custGeom>
            <a:avLst/>
            <a:gdLst>
              <a:gd name="connsiteX0" fmla="*/ 0 w 2240782"/>
              <a:gd name="connsiteY0" fmla="*/ 683288 h 683288"/>
              <a:gd name="connsiteX1" fmla="*/ 0 w 2240782"/>
              <a:gd name="connsiteY1" fmla="*/ 0 h 683288"/>
              <a:gd name="connsiteX2" fmla="*/ 2240782 w 2240782"/>
              <a:gd name="connsiteY2" fmla="*/ 0 h 68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0782" h="683288">
                <a:moveTo>
                  <a:pt x="0" y="683288"/>
                </a:moveTo>
                <a:lnTo>
                  <a:pt x="0" y="0"/>
                </a:lnTo>
                <a:lnTo>
                  <a:pt x="2240782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16A1340E-D295-4DE1-9620-070A77B7EA6D}"/>
              </a:ext>
            </a:extLst>
          </p:cNvPr>
          <p:cNvSpPr/>
          <p:nvPr/>
        </p:nvSpPr>
        <p:spPr>
          <a:xfrm>
            <a:off x="6551525" y="733530"/>
            <a:ext cx="763675" cy="934496"/>
          </a:xfrm>
          <a:custGeom>
            <a:avLst/>
            <a:gdLst>
              <a:gd name="connsiteX0" fmla="*/ 0 w 763675"/>
              <a:gd name="connsiteY0" fmla="*/ 934496 h 934496"/>
              <a:gd name="connsiteX1" fmla="*/ 0 w 763675"/>
              <a:gd name="connsiteY1" fmla="*/ 0 h 934496"/>
              <a:gd name="connsiteX2" fmla="*/ 763675 w 763675"/>
              <a:gd name="connsiteY2" fmla="*/ 0 h 9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675" h="934496">
                <a:moveTo>
                  <a:pt x="0" y="934496"/>
                </a:moveTo>
                <a:lnTo>
                  <a:pt x="0" y="0"/>
                </a:lnTo>
                <a:lnTo>
                  <a:pt x="763675" y="0"/>
                </a:lnTo>
              </a:path>
            </a:pathLst>
          </a:custGeom>
          <a:noFill/>
          <a:ln>
            <a:solidFill>
              <a:srgbClr val="002060"/>
            </a:solidFill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0DA691E-C976-4ED8-BDA5-0761C5FEB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767756"/>
            <a:ext cx="3781275" cy="1349468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68698F4-E57A-491E-8BA5-39EE49E6CB31}"/>
              </a:ext>
            </a:extLst>
          </p:cNvPr>
          <p:cNvCxnSpPr/>
          <p:nvPr/>
        </p:nvCxnSpPr>
        <p:spPr>
          <a:xfrm>
            <a:off x="10550769" y="3379482"/>
            <a:ext cx="0" cy="35620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DA599988-D25D-47A7-B2A0-ECDF744A6C4B}"/>
              </a:ext>
            </a:extLst>
          </p:cNvPr>
          <p:cNvSpPr/>
          <p:nvPr/>
        </p:nvSpPr>
        <p:spPr>
          <a:xfrm>
            <a:off x="8782259" y="4923692"/>
            <a:ext cx="703385" cy="582805"/>
          </a:xfrm>
          <a:custGeom>
            <a:avLst/>
            <a:gdLst>
              <a:gd name="connsiteX0" fmla="*/ 0 w 703385"/>
              <a:gd name="connsiteY0" fmla="*/ 0 h 582805"/>
              <a:gd name="connsiteX1" fmla="*/ 0 w 703385"/>
              <a:gd name="connsiteY1" fmla="*/ 582805 h 582805"/>
              <a:gd name="connsiteX2" fmla="*/ 703385 w 703385"/>
              <a:gd name="connsiteY2" fmla="*/ 582805 h 5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385" h="582805">
                <a:moveTo>
                  <a:pt x="0" y="0"/>
                </a:moveTo>
                <a:lnTo>
                  <a:pt x="0" y="582805"/>
                </a:lnTo>
                <a:lnTo>
                  <a:pt x="703385" y="582805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3E65C3-5FED-403A-AF64-95E267009DA2}"/>
              </a:ext>
            </a:extLst>
          </p:cNvPr>
          <p:cNvSpPr txBox="1"/>
          <p:nvPr/>
        </p:nvSpPr>
        <p:spPr>
          <a:xfrm>
            <a:off x="5014128" y="2718954"/>
            <a:ext cx="51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클릭</a:t>
            </a:r>
            <a:endParaRPr lang="en-US" altLang="ko-KR" sz="12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C9D94EE-CCF1-428C-8BE4-12AA67545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41" y="5229699"/>
            <a:ext cx="1802805" cy="65328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0603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116BA7-DA48-4C99-BF70-FDE6079B1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" r="2909" b="3225"/>
          <a:stretch/>
        </p:blipFill>
        <p:spPr>
          <a:xfrm>
            <a:off x="867846" y="779073"/>
            <a:ext cx="5530038" cy="5993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AFC85F-9E8B-46A0-9CD4-275C62850D94}"/>
              </a:ext>
            </a:extLst>
          </p:cNvPr>
          <p:cNvSpPr txBox="1"/>
          <p:nvPr/>
        </p:nvSpPr>
        <p:spPr>
          <a:xfrm>
            <a:off x="403955" y="231315"/>
            <a:ext cx="5721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등록승인전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FDD39D-4C78-45E8-B038-5E93E0B4D092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9DD08-EDE2-4686-8102-EF30E30C838C}"/>
              </a:ext>
            </a:extLst>
          </p:cNvPr>
          <p:cNvSpPr/>
          <p:nvPr/>
        </p:nvSpPr>
        <p:spPr>
          <a:xfrm>
            <a:off x="1311152" y="2284516"/>
            <a:ext cx="944545" cy="2009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5B7829-DA7D-4D6B-BCDD-FCA596060B22}"/>
              </a:ext>
            </a:extLst>
          </p:cNvPr>
          <p:cNvSpPr txBox="1"/>
          <p:nvPr/>
        </p:nvSpPr>
        <p:spPr>
          <a:xfrm>
            <a:off x="753548" y="2406381"/>
            <a:ext cx="1615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sellerMyCampSite.do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D20E3406-05A3-4362-BC2B-2977BF501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60" y="2004224"/>
            <a:ext cx="2313148" cy="96251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4C109DB-4D14-4E90-A6AA-AD82FD952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94" y="4213818"/>
            <a:ext cx="2313148" cy="9605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42F411B-6E0A-4727-9476-A4FD52531570}"/>
              </a:ext>
            </a:extLst>
          </p:cNvPr>
          <p:cNvSpPr/>
          <p:nvPr/>
        </p:nvSpPr>
        <p:spPr>
          <a:xfrm>
            <a:off x="4729556" y="2362300"/>
            <a:ext cx="602899" cy="17488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DE8086F-265E-4464-85FB-5EAB0633473C}"/>
              </a:ext>
            </a:extLst>
          </p:cNvPr>
          <p:cNvCxnSpPr/>
          <p:nvPr/>
        </p:nvCxnSpPr>
        <p:spPr>
          <a:xfrm flipV="1">
            <a:off x="4850136" y="1997006"/>
            <a:ext cx="0" cy="36529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0D2CCEA-9199-45B5-BF89-E26E37768405}"/>
              </a:ext>
            </a:extLst>
          </p:cNvPr>
          <p:cNvSpPr txBox="1"/>
          <p:nvPr/>
        </p:nvSpPr>
        <p:spPr>
          <a:xfrm>
            <a:off x="4110693" y="1699010"/>
            <a:ext cx="1577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‘</a:t>
            </a:r>
            <a:r>
              <a:rPr lang="ko-KR" altLang="en-US" sz="1100" dirty="0"/>
              <a:t>등록취소</a:t>
            </a:r>
            <a:r>
              <a:rPr lang="en-US" altLang="ko-KR" sz="1100" dirty="0"/>
              <a:t>’</a:t>
            </a:r>
            <a:r>
              <a:rPr lang="ko-KR" altLang="en-US" sz="1100" dirty="0"/>
              <a:t> 로 변경됨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7E2AF73-F92D-4B9E-A4E3-AB1A4C8A6680}"/>
              </a:ext>
            </a:extLst>
          </p:cNvPr>
          <p:cNvSpPr txBox="1"/>
          <p:nvPr/>
        </p:nvSpPr>
        <p:spPr>
          <a:xfrm>
            <a:off x="7692699" y="3372431"/>
            <a:ext cx="242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sellerCancelCampRegister.do</a:t>
            </a:r>
            <a:endParaRPr lang="ko-KR" altLang="en-US" sz="1200" b="1" dirty="0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452C1AE1-81DE-4556-88E2-820CE035F1E5}"/>
              </a:ext>
            </a:extLst>
          </p:cNvPr>
          <p:cNvCxnSpPr/>
          <p:nvPr/>
        </p:nvCxnSpPr>
        <p:spPr>
          <a:xfrm>
            <a:off x="5908431" y="2485483"/>
            <a:ext cx="1055077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070120B6-B9CA-484B-8E95-8B1321FE6830}"/>
              </a:ext>
            </a:extLst>
          </p:cNvPr>
          <p:cNvCxnSpPr>
            <a:cxnSpLocks/>
          </p:cNvCxnSpPr>
          <p:nvPr/>
        </p:nvCxnSpPr>
        <p:spPr>
          <a:xfrm>
            <a:off x="7692699" y="2773345"/>
            <a:ext cx="0" cy="1440473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9DE9D0A-98CE-44EA-BE88-1955A7F21BFB}"/>
              </a:ext>
            </a:extLst>
          </p:cNvPr>
          <p:cNvCxnSpPr/>
          <p:nvPr/>
        </p:nvCxnSpPr>
        <p:spPr>
          <a:xfrm flipH="1" flipV="1">
            <a:off x="6248960" y="4372517"/>
            <a:ext cx="1592664" cy="502417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BD45FB2-D8F3-4021-B8CA-0492CEB6D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48" y="598450"/>
            <a:ext cx="5546780" cy="94362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E8396D-40AE-4C4F-8ACD-94800B66952B}"/>
              </a:ext>
            </a:extLst>
          </p:cNvPr>
          <p:cNvSpPr txBox="1"/>
          <p:nvPr/>
        </p:nvSpPr>
        <p:spPr>
          <a:xfrm>
            <a:off x="1729766" y="779073"/>
            <a:ext cx="225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sellerMyCampSite.jsp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797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2F54BDF-06F4-465C-92BD-7DF57DE11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" r="2909"/>
          <a:stretch/>
        </p:blipFill>
        <p:spPr>
          <a:xfrm>
            <a:off x="419823" y="664783"/>
            <a:ext cx="5530038" cy="61932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74D809-3EF3-4936-B272-B54800819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90" y="448748"/>
            <a:ext cx="3278312" cy="553488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AFA1C-E6E5-450D-AD66-28A5A9AC1B7F}"/>
              </a:ext>
            </a:extLst>
          </p:cNvPr>
          <p:cNvSpPr txBox="1"/>
          <p:nvPr/>
        </p:nvSpPr>
        <p:spPr>
          <a:xfrm>
            <a:off x="403954" y="231315"/>
            <a:ext cx="6076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C27AF-1AE5-4D4B-B79C-7A3ED5C6BC00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BB9E479-73D6-48BF-BFA3-F1D50B703C03}"/>
              </a:ext>
            </a:extLst>
          </p:cNvPr>
          <p:cNvCxnSpPr>
            <a:cxnSpLocks/>
          </p:cNvCxnSpPr>
          <p:nvPr/>
        </p:nvCxnSpPr>
        <p:spPr>
          <a:xfrm>
            <a:off x="3076389" y="2756098"/>
            <a:ext cx="0" cy="35074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7E9B3A-54F2-4FD9-ADDD-71F8DE7AD408}"/>
              </a:ext>
            </a:extLst>
          </p:cNvPr>
          <p:cNvSpPr txBox="1"/>
          <p:nvPr/>
        </p:nvSpPr>
        <p:spPr>
          <a:xfrm>
            <a:off x="2054593" y="3152001"/>
            <a:ext cx="2244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클릭하면 상세페이지로 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615D6D-0B66-4CE6-ADC6-17D96833296E}"/>
              </a:ext>
            </a:extLst>
          </p:cNvPr>
          <p:cNvSpPr txBox="1"/>
          <p:nvPr/>
        </p:nvSpPr>
        <p:spPr>
          <a:xfrm>
            <a:off x="2155973" y="3429000"/>
            <a:ext cx="2244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campSiteDetailInfo.do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67DCBB-73EE-4357-8218-5C4A0984E288}"/>
              </a:ext>
            </a:extLst>
          </p:cNvPr>
          <p:cNvSpPr/>
          <p:nvPr/>
        </p:nvSpPr>
        <p:spPr>
          <a:xfrm>
            <a:off x="2783203" y="2494492"/>
            <a:ext cx="602899" cy="2616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84B2D-7FF6-4749-908A-3A1A067A2170}"/>
              </a:ext>
            </a:extLst>
          </p:cNvPr>
          <p:cNvSpPr/>
          <p:nvPr/>
        </p:nvSpPr>
        <p:spPr>
          <a:xfrm>
            <a:off x="6548138" y="5298152"/>
            <a:ext cx="693336" cy="3166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A0B95D-6F2C-4425-A95A-CEDAB124B8DA}"/>
              </a:ext>
            </a:extLst>
          </p:cNvPr>
          <p:cNvSpPr/>
          <p:nvPr/>
        </p:nvSpPr>
        <p:spPr>
          <a:xfrm>
            <a:off x="751662" y="2196697"/>
            <a:ext cx="944545" cy="2009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5199F3-66C2-4FFE-A16F-4A10A0EBB48D}"/>
              </a:ext>
            </a:extLst>
          </p:cNvPr>
          <p:cNvSpPr txBox="1"/>
          <p:nvPr/>
        </p:nvSpPr>
        <p:spPr>
          <a:xfrm>
            <a:off x="10103427" y="6209774"/>
            <a:ext cx="2229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sellerUpdateCampInfo.do</a:t>
            </a:r>
            <a:endParaRPr lang="ko-KR" altLang="en-US" sz="1200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40D8E51-6CFF-492A-B20E-D26D47F39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94" y="304980"/>
            <a:ext cx="2979051" cy="17634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27E1E-95B0-4876-A972-5FC35D6EE57A}"/>
              </a:ext>
            </a:extLst>
          </p:cNvPr>
          <p:cNvSpPr txBox="1"/>
          <p:nvPr/>
        </p:nvSpPr>
        <p:spPr>
          <a:xfrm>
            <a:off x="4754826" y="2654469"/>
            <a:ext cx="242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sellerCampInfoModifyForm.do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64D38-4F53-47FE-982C-799F1B74B12C}"/>
              </a:ext>
            </a:extLst>
          </p:cNvPr>
          <p:cNvSpPr txBox="1"/>
          <p:nvPr/>
        </p:nvSpPr>
        <p:spPr>
          <a:xfrm>
            <a:off x="6289709" y="-22761"/>
            <a:ext cx="2998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sellerCampInfoModifyForm.jsp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자유형 3">
            <a:extLst>
              <a:ext uri="{FF2B5EF4-FFF2-40B4-BE49-F238E27FC236}">
                <a16:creationId xmlns:a16="http://schemas.microsoft.com/office/drawing/2014/main" id="{35DA060C-BD82-FC47-B44E-427AC384B94B}"/>
              </a:ext>
            </a:extLst>
          </p:cNvPr>
          <p:cNvSpPr/>
          <p:nvPr/>
        </p:nvSpPr>
        <p:spPr>
          <a:xfrm>
            <a:off x="5441795" y="2074127"/>
            <a:ext cx="2185639" cy="579863"/>
          </a:xfrm>
          <a:custGeom>
            <a:avLst/>
            <a:gdLst>
              <a:gd name="connsiteX0" fmla="*/ 0 w 2185639"/>
              <a:gd name="connsiteY0" fmla="*/ 579863 h 579863"/>
              <a:gd name="connsiteX1" fmla="*/ 2185639 w 2185639"/>
              <a:gd name="connsiteY1" fmla="*/ 579863 h 579863"/>
              <a:gd name="connsiteX2" fmla="*/ 2185639 w 2185639"/>
              <a:gd name="connsiteY2" fmla="*/ 0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5639" h="579863">
                <a:moveTo>
                  <a:pt x="0" y="579863"/>
                </a:moveTo>
                <a:lnTo>
                  <a:pt x="2185639" y="579863"/>
                </a:lnTo>
                <a:lnTo>
                  <a:pt x="2185639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D879283-9E5E-A140-B65C-0EF082F2C896}"/>
              </a:ext>
            </a:extLst>
          </p:cNvPr>
          <p:cNvCxnSpPr>
            <a:cxnSpLocks/>
          </p:cNvCxnSpPr>
          <p:nvPr/>
        </p:nvCxnSpPr>
        <p:spPr>
          <a:xfrm>
            <a:off x="11508057" y="5607740"/>
            <a:ext cx="0" cy="603489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A207D0-D008-EA4F-B1BC-7DEE090E5212}"/>
              </a:ext>
            </a:extLst>
          </p:cNvPr>
          <p:cNvSpPr txBox="1"/>
          <p:nvPr/>
        </p:nvSpPr>
        <p:spPr>
          <a:xfrm>
            <a:off x="5949861" y="3492170"/>
            <a:ext cx="1800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sellerMyCampSite.do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5FDD644-99D8-554F-A1CE-8F72418DE452}"/>
              </a:ext>
            </a:extLst>
          </p:cNvPr>
          <p:cNvCxnSpPr/>
          <p:nvPr/>
        </p:nvCxnSpPr>
        <p:spPr>
          <a:xfrm>
            <a:off x="6715283" y="1930217"/>
            <a:ext cx="0" cy="154760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9CEB522-63C6-FE45-BB94-B899DF36976B}"/>
              </a:ext>
            </a:extLst>
          </p:cNvPr>
          <p:cNvCxnSpPr>
            <a:cxnSpLocks/>
          </p:cNvCxnSpPr>
          <p:nvPr/>
        </p:nvCxnSpPr>
        <p:spPr>
          <a:xfrm>
            <a:off x="8973013" y="1968725"/>
            <a:ext cx="0" cy="603489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5C0C86-DE0D-944E-9529-291F43186F04}"/>
              </a:ext>
            </a:extLst>
          </p:cNvPr>
          <p:cNvSpPr txBox="1"/>
          <p:nvPr/>
        </p:nvSpPr>
        <p:spPr>
          <a:xfrm>
            <a:off x="7985367" y="2570646"/>
            <a:ext cx="2229224" cy="2769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sellerUpdateSellerInfo.do</a:t>
            </a:r>
            <a:endParaRPr lang="ko-KR" altLang="en-US" sz="1200" b="1" dirty="0"/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F98089AF-A6B2-4B4F-B33D-FCFD0FF5CCD8}"/>
              </a:ext>
            </a:extLst>
          </p:cNvPr>
          <p:cNvSpPr/>
          <p:nvPr/>
        </p:nvSpPr>
        <p:spPr>
          <a:xfrm>
            <a:off x="7961971" y="2085278"/>
            <a:ext cx="1248936" cy="3512634"/>
          </a:xfrm>
          <a:custGeom>
            <a:avLst/>
            <a:gdLst>
              <a:gd name="connsiteX0" fmla="*/ 1248936 w 1248936"/>
              <a:gd name="connsiteY0" fmla="*/ 3512634 h 3512634"/>
              <a:gd name="connsiteX1" fmla="*/ 0 w 1248936"/>
              <a:gd name="connsiteY1" fmla="*/ 3512634 h 3512634"/>
              <a:gd name="connsiteX2" fmla="*/ 0 w 1248936"/>
              <a:gd name="connsiteY2" fmla="*/ 0 h 351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8936" h="3512634">
                <a:moveTo>
                  <a:pt x="1248936" y="3512634"/>
                </a:moveTo>
                <a:lnTo>
                  <a:pt x="0" y="3512634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4A9A8F-6982-2A43-A573-D3802DF80679}"/>
              </a:ext>
            </a:extLst>
          </p:cNvPr>
          <p:cNvSpPr txBox="1"/>
          <p:nvPr/>
        </p:nvSpPr>
        <p:spPr>
          <a:xfrm>
            <a:off x="7131357" y="5650782"/>
            <a:ext cx="1513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이전 탭으로 이동</a:t>
            </a:r>
            <a:endParaRPr lang="en-US" altLang="ko-KR" sz="1200" dirty="0"/>
          </a:p>
        </p:txBody>
      </p:sp>
      <p:pic>
        <p:nvPicPr>
          <p:cNvPr id="24" name="그림 2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95AFE7-1219-4160-A08D-E68113F19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9" y="572991"/>
            <a:ext cx="5041992" cy="8577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584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AC3F2F-46AD-6447-8A04-7A287516D64F}"/>
              </a:ext>
            </a:extLst>
          </p:cNvPr>
          <p:cNvSpPr txBox="1"/>
          <p:nvPr/>
        </p:nvSpPr>
        <p:spPr>
          <a:xfrm>
            <a:off x="403954" y="119803"/>
            <a:ext cx="6076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919F17-DB2D-EF4B-978D-2BA7C10AF389}"/>
              </a:ext>
            </a:extLst>
          </p:cNvPr>
          <p:cNvSpPr/>
          <p:nvPr/>
        </p:nvSpPr>
        <p:spPr>
          <a:xfrm>
            <a:off x="257176" y="137181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59FE4-5AB2-134F-B054-5E57410B7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5" y="1251664"/>
            <a:ext cx="5710506" cy="427690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3D6C2-C053-994D-90FE-DBE22FCF0205}"/>
              </a:ext>
            </a:extLst>
          </p:cNvPr>
          <p:cNvSpPr txBox="1"/>
          <p:nvPr/>
        </p:nvSpPr>
        <p:spPr>
          <a:xfrm>
            <a:off x="4847643" y="5429100"/>
            <a:ext cx="2229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sellerUpdateCampInfo.do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894AA8-76D0-4546-9BC6-FCF5FE0F8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844" y="3006439"/>
            <a:ext cx="2392481" cy="87887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90CC0-AD25-6F43-A18D-98508754D49F}"/>
              </a:ext>
            </a:extLst>
          </p:cNvPr>
          <p:cNvSpPr txBox="1"/>
          <p:nvPr/>
        </p:nvSpPr>
        <p:spPr>
          <a:xfrm>
            <a:off x="6982803" y="2698662"/>
            <a:ext cx="3012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sellerModifyCampInfoResult.jsp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61F561-0F51-3F41-8935-8B20A7C94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844" y="4298188"/>
            <a:ext cx="3571714" cy="98502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FE8A6B-E7F7-D646-A297-C1BD0A8B9639}"/>
              </a:ext>
            </a:extLst>
          </p:cNvPr>
          <p:cNvSpPr txBox="1"/>
          <p:nvPr/>
        </p:nvSpPr>
        <p:spPr>
          <a:xfrm>
            <a:off x="7076867" y="4021189"/>
            <a:ext cx="2229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&lt;alert&gt;</a:t>
            </a:r>
            <a:endParaRPr lang="ko-KR" altLang="en-US" sz="1200" b="1" dirty="0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5FBC06FC-0673-B348-890A-061906076033}"/>
              </a:ext>
            </a:extLst>
          </p:cNvPr>
          <p:cNvSpPr/>
          <p:nvPr/>
        </p:nvSpPr>
        <p:spPr>
          <a:xfrm>
            <a:off x="5932449" y="3445727"/>
            <a:ext cx="1248936" cy="1918010"/>
          </a:xfrm>
          <a:custGeom>
            <a:avLst/>
            <a:gdLst>
              <a:gd name="connsiteX0" fmla="*/ 0 w 1248936"/>
              <a:gd name="connsiteY0" fmla="*/ 1918010 h 1918010"/>
              <a:gd name="connsiteX1" fmla="*/ 814039 w 1248936"/>
              <a:gd name="connsiteY1" fmla="*/ 1918010 h 1918010"/>
              <a:gd name="connsiteX2" fmla="*/ 814039 w 1248936"/>
              <a:gd name="connsiteY2" fmla="*/ 0 h 1918010"/>
              <a:gd name="connsiteX3" fmla="*/ 1248936 w 1248936"/>
              <a:gd name="connsiteY3" fmla="*/ 0 h 191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8936" h="1918010">
                <a:moveTo>
                  <a:pt x="0" y="1918010"/>
                </a:moveTo>
                <a:lnTo>
                  <a:pt x="814039" y="1918010"/>
                </a:lnTo>
                <a:lnTo>
                  <a:pt x="814039" y="0"/>
                </a:lnTo>
                <a:lnTo>
                  <a:pt x="1248936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>
            <a:extLst>
              <a:ext uri="{FF2B5EF4-FFF2-40B4-BE49-F238E27FC236}">
                <a16:creationId xmlns:a16="http://schemas.microsoft.com/office/drawing/2014/main" id="{ACF8D92B-5378-BF4B-84F9-52D6B27054E6}"/>
              </a:ext>
            </a:extLst>
          </p:cNvPr>
          <p:cNvSpPr/>
          <p:nvPr/>
        </p:nvSpPr>
        <p:spPr>
          <a:xfrm>
            <a:off x="5943600" y="5307980"/>
            <a:ext cx="2910468" cy="133815"/>
          </a:xfrm>
          <a:custGeom>
            <a:avLst/>
            <a:gdLst>
              <a:gd name="connsiteX0" fmla="*/ 0 w 2910468"/>
              <a:gd name="connsiteY0" fmla="*/ 133815 h 133815"/>
              <a:gd name="connsiteX1" fmla="*/ 2910468 w 2910468"/>
              <a:gd name="connsiteY1" fmla="*/ 133815 h 133815"/>
              <a:gd name="connsiteX2" fmla="*/ 2910468 w 2910468"/>
              <a:gd name="connsiteY2" fmla="*/ 0 h 13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0468" h="133815">
                <a:moveTo>
                  <a:pt x="0" y="133815"/>
                </a:moveTo>
                <a:lnTo>
                  <a:pt x="2910468" y="133815"/>
                </a:lnTo>
                <a:lnTo>
                  <a:pt x="2910468" y="0"/>
                </a:lnTo>
              </a:path>
            </a:pathLst>
          </a:custGeom>
          <a:noFill/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2D0D6C-0B52-BA4B-AC82-4D854226FAC5}"/>
              </a:ext>
            </a:extLst>
          </p:cNvPr>
          <p:cNvCxnSpPr/>
          <p:nvPr/>
        </p:nvCxnSpPr>
        <p:spPr>
          <a:xfrm>
            <a:off x="1159727" y="5374887"/>
            <a:ext cx="401444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F9E364-297C-F546-B646-CAFCCF7A3C28}"/>
              </a:ext>
            </a:extLst>
          </p:cNvPr>
          <p:cNvSpPr txBox="1"/>
          <p:nvPr/>
        </p:nvSpPr>
        <p:spPr>
          <a:xfrm>
            <a:off x="1594624" y="5236387"/>
            <a:ext cx="2229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이전 탭으로 이동</a:t>
            </a:r>
            <a:r>
              <a:rPr lang="en-US" altLang="ko-KR" sz="11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66AC3-E3EB-F14B-8657-5D01AC858C2F}"/>
              </a:ext>
            </a:extLst>
          </p:cNvPr>
          <p:cNvSpPr txBox="1"/>
          <p:nvPr/>
        </p:nvSpPr>
        <p:spPr>
          <a:xfrm>
            <a:off x="9781366" y="3513814"/>
            <a:ext cx="1800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sellerMyCampSite.do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9638C1-BCA3-954F-ADF3-6807E1886BE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591341" y="3652314"/>
            <a:ext cx="1190025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098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9CBBF47-5607-4D2C-B0A6-1BF12ABB5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6" y="785801"/>
            <a:ext cx="5493118" cy="60149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54755F-5844-435E-86A9-01B2F68FC5D5}"/>
              </a:ext>
            </a:extLst>
          </p:cNvPr>
          <p:cNvSpPr/>
          <p:nvPr/>
        </p:nvSpPr>
        <p:spPr>
          <a:xfrm>
            <a:off x="857679" y="2321861"/>
            <a:ext cx="944545" cy="2009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412AB-DBBE-4A27-A2EB-33541D35B1D6}"/>
              </a:ext>
            </a:extLst>
          </p:cNvPr>
          <p:cNvSpPr txBox="1"/>
          <p:nvPr/>
        </p:nvSpPr>
        <p:spPr>
          <a:xfrm>
            <a:off x="403954" y="248692"/>
            <a:ext cx="5263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고객관리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90284-F440-45CB-9C6A-2855C067FADD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2B4EEA-82AC-4892-81F8-12379A6AD793}"/>
              </a:ext>
            </a:extLst>
          </p:cNvPr>
          <p:cNvSpPr/>
          <p:nvPr/>
        </p:nvSpPr>
        <p:spPr>
          <a:xfrm>
            <a:off x="3475543" y="3139573"/>
            <a:ext cx="349134" cy="17082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B1789CCD-D0A5-44B8-BDCE-13BC55064363}"/>
              </a:ext>
            </a:extLst>
          </p:cNvPr>
          <p:cNvSpPr/>
          <p:nvPr/>
        </p:nvSpPr>
        <p:spPr>
          <a:xfrm>
            <a:off x="3847899" y="1607735"/>
            <a:ext cx="2502660" cy="1565659"/>
          </a:xfrm>
          <a:custGeom>
            <a:avLst/>
            <a:gdLst>
              <a:gd name="connsiteX0" fmla="*/ 0 w 2250831"/>
              <a:gd name="connsiteY0" fmla="*/ 1366576 h 1366576"/>
              <a:gd name="connsiteX1" fmla="*/ 1838848 w 2250831"/>
              <a:gd name="connsiteY1" fmla="*/ 1366576 h 1366576"/>
              <a:gd name="connsiteX2" fmla="*/ 1838848 w 2250831"/>
              <a:gd name="connsiteY2" fmla="*/ 0 h 1366576"/>
              <a:gd name="connsiteX3" fmla="*/ 2250831 w 2250831"/>
              <a:gd name="connsiteY3" fmla="*/ 0 h 136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831" h="1366576">
                <a:moveTo>
                  <a:pt x="0" y="1366576"/>
                </a:moveTo>
                <a:lnTo>
                  <a:pt x="1838848" y="1366576"/>
                </a:lnTo>
                <a:lnTo>
                  <a:pt x="1838848" y="0"/>
                </a:lnTo>
                <a:lnTo>
                  <a:pt x="2250831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E20193B-69FC-4FDC-8CB5-A0F18C0E0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59" y="843037"/>
            <a:ext cx="5225142" cy="28205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662EAD-745C-48F3-9C09-E9AF46EE73D7}"/>
              </a:ext>
            </a:extLst>
          </p:cNvPr>
          <p:cNvSpPr/>
          <p:nvPr/>
        </p:nvSpPr>
        <p:spPr>
          <a:xfrm>
            <a:off x="6373781" y="1125097"/>
            <a:ext cx="5201919" cy="6884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E68CB-A48A-46E5-ACED-54404DCB2F55}"/>
              </a:ext>
            </a:extLst>
          </p:cNvPr>
          <p:cNvSpPr txBox="1"/>
          <p:nvPr/>
        </p:nvSpPr>
        <p:spPr>
          <a:xfrm>
            <a:off x="6541478" y="1235611"/>
            <a:ext cx="874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예약문의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EF078D-399E-48F2-82CF-79CA850703B4}"/>
              </a:ext>
            </a:extLst>
          </p:cNvPr>
          <p:cNvSpPr txBox="1"/>
          <p:nvPr/>
        </p:nvSpPr>
        <p:spPr>
          <a:xfrm>
            <a:off x="7325249" y="1251000"/>
            <a:ext cx="2813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2018-07-30 </a:t>
            </a:r>
            <a:r>
              <a:rPr lang="ko-KR" altLang="en-US" sz="1000" dirty="0"/>
              <a:t>오후 </a:t>
            </a:r>
            <a:r>
              <a:rPr lang="en-US" altLang="ko-KR" sz="1000" dirty="0"/>
              <a:t>1:01:04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FA077-A4F0-4712-86DA-8071725D7091}"/>
              </a:ext>
            </a:extLst>
          </p:cNvPr>
          <p:cNvSpPr txBox="1"/>
          <p:nvPr/>
        </p:nvSpPr>
        <p:spPr>
          <a:xfrm>
            <a:off x="6621864" y="1512610"/>
            <a:ext cx="3949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: </a:t>
            </a:r>
            <a:r>
              <a:rPr lang="ko-KR" altLang="en-US" sz="1000" dirty="0"/>
              <a:t>예약하고 결제 했는데</a:t>
            </a:r>
            <a:r>
              <a:rPr lang="en-US" altLang="ko-KR" sz="1000" dirty="0"/>
              <a:t>…..</a:t>
            </a:r>
            <a:endParaRPr lang="ko-KR" altLang="en-US" sz="1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B92B05E-D7EF-4D0B-99B0-76E4D229A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82" y="1827503"/>
            <a:ext cx="5302404" cy="189233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E6642AB-A738-492F-818F-F8D96BAE1A78}"/>
              </a:ext>
            </a:extLst>
          </p:cNvPr>
          <p:cNvCxnSpPr>
            <a:cxnSpLocks/>
          </p:cNvCxnSpPr>
          <p:nvPr/>
        </p:nvCxnSpPr>
        <p:spPr>
          <a:xfrm flipH="1">
            <a:off x="8460935" y="3456576"/>
            <a:ext cx="1" cy="57281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BEBE5D-94E4-4476-8567-217A59E698AF}"/>
              </a:ext>
            </a:extLst>
          </p:cNvPr>
          <p:cNvSpPr txBox="1"/>
          <p:nvPr/>
        </p:nvSpPr>
        <p:spPr>
          <a:xfrm>
            <a:off x="7465824" y="4145241"/>
            <a:ext cx="1990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sellerAnswerQuestion.do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47C1-08D0-4736-A99F-A879B79DC1FC}"/>
              </a:ext>
            </a:extLst>
          </p:cNvPr>
          <p:cNvCxnSpPr>
            <a:cxnSpLocks/>
          </p:cNvCxnSpPr>
          <p:nvPr/>
        </p:nvCxnSpPr>
        <p:spPr>
          <a:xfrm>
            <a:off x="9687701" y="3479672"/>
            <a:ext cx="36006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A938A1D-BA60-4FBC-8820-AB589327FBDB}"/>
              </a:ext>
            </a:extLst>
          </p:cNvPr>
          <p:cNvSpPr txBox="1"/>
          <p:nvPr/>
        </p:nvSpPr>
        <p:spPr>
          <a:xfrm>
            <a:off x="6762640" y="429806"/>
            <a:ext cx="501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게시판 ＇내용</a:t>
            </a:r>
            <a:r>
              <a:rPr lang="en-US" altLang="ko-KR" sz="1400" dirty="0"/>
              <a:t>’ </a:t>
            </a:r>
            <a:r>
              <a:rPr lang="ko-KR" altLang="en-US" sz="1400" dirty="0"/>
              <a:t>클릭하면 게시글과 답변 입력란이 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EFFB83-2981-4713-AA41-1586C4A4729D}"/>
              </a:ext>
            </a:extLst>
          </p:cNvPr>
          <p:cNvSpPr txBox="1"/>
          <p:nvPr/>
        </p:nvSpPr>
        <p:spPr>
          <a:xfrm>
            <a:off x="10014957" y="3302687"/>
            <a:ext cx="178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답변 입력란 사라짐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C51AB-428F-483A-928E-2F0E1B412A6B}"/>
              </a:ext>
            </a:extLst>
          </p:cNvPr>
          <p:cNvSpPr txBox="1"/>
          <p:nvPr/>
        </p:nvSpPr>
        <p:spPr>
          <a:xfrm>
            <a:off x="7415684" y="4422240"/>
            <a:ext cx="3406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-&gt;</a:t>
            </a:r>
            <a:r>
              <a:rPr lang="ko-KR" altLang="en-US" sz="1400" dirty="0"/>
              <a:t>답변 하면 게시판 상태 컬럼이 </a:t>
            </a:r>
            <a:r>
              <a:rPr lang="en-US" altLang="ko-KR" sz="1400" dirty="0"/>
              <a:t>‘</a:t>
            </a:r>
            <a:r>
              <a:rPr lang="ko-KR" altLang="en-US" sz="1400" dirty="0"/>
              <a:t>답변완료</a:t>
            </a:r>
            <a:r>
              <a:rPr lang="en-US" altLang="ko-KR" sz="1400" dirty="0"/>
              <a:t>’ </a:t>
            </a:r>
            <a:r>
              <a:rPr lang="ko-KR" altLang="en-US" sz="1400" dirty="0"/>
              <a:t>로 변경됨 그리고 완료된 답변이 기존 </a:t>
            </a:r>
            <a:r>
              <a:rPr lang="ko-KR" altLang="en-US" sz="1400" dirty="0" err="1"/>
              <a:t>문의밑에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대댓글로</a:t>
            </a:r>
            <a:r>
              <a:rPr lang="ko-KR" altLang="en-US" sz="1400" dirty="0"/>
              <a:t> 따라 붙음</a:t>
            </a:r>
            <a:r>
              <a:rPr lang="en-US" altLang="ko-KR" sz="1400" dirty="0"/>
              <a:t>(</a:t>
            </a:r>
            <a:r>
              <a:rPr lang="ko-KR" altLang="en-US" sz="1400" dirty="0"/>
              <a:t>폼 유지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AF44B-59B7-4FD5-A0BF-2FFDF864B09D}"/>
              </a:ext>
            </a:extLst>
          </p:cNvPr>
          <p:cNvSpPr txBox="1"/>
          <p:nvPr/>
        </p:nvSpPr>
        <p:spPr>
          <a:xfrm>
            <a:off x="82441" y="2422346"/>
            <a:ext cx="2108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sellerManagingQuestion.do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741DC7-7E8E-4367-B556-69E83F3C774F}"/>
              </a:ext>
            </a:extLst>
          </p:cNvPr>
          <p:cNvSpPr txBox="1"/>
          <p:nvPr/>
        </p:nvSpPr>
        <p:spPr>
          <a:xfrm>
            <a:off x="3947707" y="2927312"/>
            <a:ext cx="2108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sellerShowCtmQuestion.do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57EB87-3AA9-406F-B71F-93C435B2592F}"/>
              </a:ext>
            </a:extLst>
          </p:cNvPr>
          <p:cNvCxnSpPr>
            <a:cxnSpLocks/>
          </p:cNvCxnSpPr>
          <p:nvPr/>
        </p:nvCxnSpPr>
        <p:spPr>
          <a:xfrm flipV="1">
            <a:off x="4170066" y="2772622"/>
            <a:ext cx="221064" cy="1046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41CA195-2B7F-4DC0-87EE-24E5189A8A6B}"/>
              </a:ext>
            </a:extLst>
          </p:cNvPr>
          <p:cNvSpPr txBox="1"/>
          <p:nvPr/>
        </p:nvSpPr>
        <p:spPr>
          <a:xfrm>
            <a:off x="4302610" y="2621116"/>
            <a:ext cx="2108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sellerSearchCtmQuestion.do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D17131D-A474-428C-91AB-723CE9270526}"/>
              </a:ext>
            </a:extLst>
          </p:cNvPr>
          <p:cNvSpPr/>
          <p:nvPr/>
        </p:nvSpPr>
        <p:spPr>
          <a:xfrm>
            <a:off x="6179736" y="1838848"/>
            <a:ext cx="1175657" cy="2843684"/>
          </a:xfrm>
          <a:custGeom>
            <a:avLst/>
            <a:gdLst>
              <a:gd name="connsiteX0" fmla="*/ 1175657 w 1175657"/>
              <a:gd name="connsiteY0" fmla="*/ 2843684 h 2843684"/>
              <a:gd name="connsiteX1" fmla="*/ 0 w 1175657"/>
              <a:gd name="connsiteY1" fmla="*/ 2843684 h 2843684"/>
              <a:gd name="connsiteX2" fmla="*/ 0 w 1175657"/>
              <a:gd name="connsiteY2" fmla="*/ 341644 h 2843684"/>
              <a:gd name="connsiteX3" fmla="*/ 422031 w 1175657"/>
              <a:gd name="connsiteY3" fmla="*/ 0 h 284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657" h="2843684">
                <a:moveTo>
                  <a:pt x="1175657" y="2843684"/>
                </a:moveTo>
                <a:lnTo>
                  <a:pt x="0" y="2843684"/>
                </a:lnTo>
                <a:lnTo>
                  <a:pt x="0" y="341644"/>
                </a:lnTo>
                <a:lnTo>
                  <a:pt x="422031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5CA9554-48F3-4ED3-A375-25948E36B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7" y="662904"/>
            <a:ext cx="4903576" cy="83420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9AA6F7-5565-4AA2-A3CE-2CBB301B32A0}"/>
              </a:ext>
            </a:extLst>
          </p:cNvPr>
          <p:cNvSpPr txBox="1"/>
          <p:nvPr/>
        </p:nvSpPr>
        <p:spPr>
          <a:xfrm>
            <a:off x="931689" y="662904"/>
            <a:ext cx="271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sellerManagingQuestion.jsp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75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916ACE45-5EF1-4969-9146-E23BA3B4F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2" y="784240"/>
            <a:ext cx="5783785" cy="5971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F131DB-2CCF-41A3-8EEC-04819F7884B8}"/>
              </a:ext>
            </a:extLst>
          </p:cNvPr>
          <p:cNvSpPr txBox="1"/>
          <p:nvPr/>
        </p:nvSpPr>
        <p:spPr>
          <a:xfrm>
            <a:off x="403954" y="248692"/>
            <a:ext cx="5263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고객관리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AB43D7-B824-4175-AF56-C922A698C4F6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7EFE3B-F411-4E45-881E-EFD4B1540F93}"/>
              </a:ext>
            </a:extLst>
          </p:cNvPr>
          <p:cNvSpPr/>
          <p:nvPr/>
        </p:nvSpPr>
        <p:spPr>
          <a:xfrm>
            <a:off x="1016005" y="2442441"/>
            <a:ext cx="944545" cy="2009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01D43-A6EA-46AB-B900-85ACD2A6A0BE}"/>
              </a:ext>
            </a:extLst>
          </p:cNvPr>
          <p:cNvSpPr txBox="1"/>
          <p:nvPr/>
        </p:nvSpPr>
        <p:spPr>
          <a:xfrm>
            <a:off x="5420309" y="1469796"/>
            <a:ext cx="17407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탭 이동 하고 </a:t>
            </a:r>
            <a:endParaRPr lang="en-US" altLang="ko-KR" sz="1100" b="1" dirty="0"/>
          </a:p>
          <a:p>
            <a:r>
              <a:rPr lang="en-US" altLang="ko-KR" sz="1100" b="1" dirty="0"/>
              <a:t>sellerGetReviewList.do</a:t>
            </a:r>
          </a:p>
          <a:p>
            <a:r>
              <a:rPr lang="ko-KR" altLang="en-US" sz="1100" b="1" dirty="0"/>
              <a:t>해서 데이터 가져옴</a:t>
            </a:r>
            <a:endParaRPr lang="en-US" altLang="ko-KR" sz="11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0D3E0B-460B-4387-82AA-C68E3AA2C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83" y="846169"/>
            <a:ext cx="5224762" cy="45076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BD1442-51C2-463C-9F62-BD812633407C}"/>
              </a:ext>
            </a:extLst>
          </p:cNvPr>
          <p:cNvSpPr/>
          <p:nvPr/>
        </p:nvSpPr>
        <p:spPr>
          <a:xfrm>
            <a:off x="6902482" y="1267480"/>
            <a:ext cx="5201919" cy="6884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848B5-0918-4185-8B0F-BF7D5EEFB468}"/>
              </a:ext>
            </a:extLst>
          </p:cNvPr>
          <p:cNvSpPr txBox="1"/>
          <p:nvPr/>
        </p:nvSpPr>
        <p:spPr>
          <a:xfrm>
            <a:off x="7070178" y="1377994"/>
            <a:ext cx="1593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관리자가 불친절해요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2D27A8-F473-444F-BBFB-790DC77ACE82}"/>
              </a:ext>
            </a:extLst>
          </p:cNvPr>
          <p:cNvSpPr txBox="1"/>
          <p:nvPr/>
        </p:nvSpPr>
        <p:spPr>
          <a:xfrm>
            <a:off x="8686570" y="1370641"/>
            <a:ext cx="2813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2018-07-30 </a:t>
            </a:r>
            <a:r>
              <a:rPr lang="ko-KR" altLang="en-US" sz="1000" dirty="0"/>
              <a:t>오후 </a:t>
            </a:r>
            <a:r>
              <a:rPr lang="en-US" altLang="ko-KR" sz="1000" dirty="0"/>
              <a:t>1:01:04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A2575-D516-44C5-9E04-BAAC3F8FCEDD}"/>
              </a:ext>
            </a:extLst>
          </p:cNvPr>
          <p:cNvSpPr txBox="1"/>
          <p:nvPr/>
        </p:nvSpPr>
        <p:spPr>
          <a:xfrm>
            <a:off x="7150565" y="1654993"/>
            <a:ext cx="3949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: </a:t>
            </a:r>
            <a:r>
              <a:rPr lang="ko-KR" altLang="en-US" sz="1000" dirty="0"/>
              <a:t>정말 기분 상했네요 </a:t>
            </a:r>
            <a:r>
              <a:rPr lang="en-US" altLang="ko-KR" sz="1000" dirty="0"/>
              <a:t>..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C2FA971-F1BB-4329-95D3-17D791E6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83" y="1969886"/>
            <a:ext cx="5302404" cy="18923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716CA7-DFC1-48BF-9CB0-50B6D7BB3F36}"/>
              </a:ext>
            </a:extLst>
          </p:cNvPr>
          <p:cNvSpPr/>
          <p:nvPr/>
        </p:nvSpPr>
        <p:spPr>
          <a:xfrm>
            <a:off x="3235812" y="3491277"/>
            <a:ext cx="586138" cy="27884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28816C-4CAF-44A5-BCBA-0243F444EAB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821950" y="3630698"/>
            <a:ext cx="3125037" cy="879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694CBA2-15C2-40AA-B422-FAAC21B5A99E}"/>
              </a:ext>
            </a:extLst>
          </p:cNvPr>
          <p:cNvSpPr/>
          <p:nvPr/>
        </p:nvSpPr>
        <p:spPr>
          <a:xfrm>
            <a:off x="5064369" y="1828800"/>
            <a:ext cx="301451" cy="282173"/>
          </a:xfrm>
          <a:custGeom>
            <a:avLst/>
            <a:gdLst>
              <a:gd name="connsiteX0" fmla="*/ 0 w 351693"/>
              <a:gd name="connsiteY0" fmla="*/ 341644 h 341644"/>
              <a:gd name="connsiteX1" fmla="*/ 0 w 351693"/>
              <a:gd name="connsiteY1" fmla="*/ 0 h 341644"/>
              <a:gd name="connsiteX2" fmla="*/ 351693 w 351693"/>
              <a:gd name="connsiteY2" fmla="*/ 0 h 34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693" h="341644">
                <a:moveTo>
                  <a:pt x="0" y="341644"/>
                </a:moveTo>
                <a:lnTo>
                  <a:pt x="0" y="0"/>
                </a:lnTo>
                <a:lnTo>
                  <a:pt x="351693" y="0"/>
                </a:ln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99BEBC1-ED92-432C-8F24-33D35045E198}"/>
              </a:ext>
            </a:extLst>
          </p:cNvPr>
          <p:cNvCxnSpPr>
            <a:cxnSpLocks/>
          </p:cNvCxnSpPr>
          <p:nvPr/>
        </p:nvCxnSpPr>
        <p:spPr>
          <a:xfrm>
            <a:off x="8955920" y="3588678"/>
            <a:ext cx="0" cy="48033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22C6BF4-267B-47C8-B133-75EBCC6E576B}"/>
              </a:ext>
            </a:extLst>
          </p:cNvPr>
          <p:cNvSpPr txBox="1"/>
          <p:nvPr/>
        </p:nvSpPr>
        <p:spPr>
          <a:xfrm>
            <a:off x="8085529" y="4069012"/>
            <a:ext cx="3148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sellerAnswerReview.do</a:t>
            </a:r>
          </a:p>
          <a:p>
            <a:r>
              <a:rPr lang="ko-KR" altLang="en-US" sz="1400" dirty="0"/>
              <a:t>답변등록</a:t>
            </a:r>
            <a:endParaRPr lang="en-US" altLang="ko-KR" sz="1400" dirty="0"/>
          </a:p>
          <a:p>
            <a:r>
              <a:rPr lang="ko-KR" altLang="en-US" sz="1400" dirty="0"/>
              <a:t>등록이 완료되면 작성된 리뷰 밑에 </a:t>
            </a:r>
            <a:r>
              <a:rPr lang="ko-KR" altLang="en-US" sz="1400" dirty="0" err="1"/>
              <a:t>대댓글로</a:t>
            </a:r>
            <a:r>
              <a:rPr lang="ko-KR" altLang="en-US" sz="1400" dirty="0"/>
              <a:t> 따라 붙음</a:t>
            </a:r>
            <a:r>
              <a:rPr lang="en-US" altLang="ko-KR" sz="1400" dirty="0"/>
              <a:t>(</a:t>
            </a:r>
            <a:r>
              <a:rPr lang="ko-KR" altLang="en-US" sz="1400" dirty="0"/>
              <a:t>폼 유지</a:t>
            </a:r>
            <a:r>
              <a:rPr lang="en-US" altLang="ko-KR" sz="1400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C17153-E4F4-4545-9D63-A1F30527D4B8}"/>
              </a:ext>
            </a:extLst>
          </p:cNvPr>
          <p:cNvSpPr txBox="1"/>
          <p:nvPr/>
        </p:nvSpPr>
        <p:spPr>
          <a:xfrm>
            <a:off x="7596941" y="397024"/>
            <a:ext cx="372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제목</a:t>
            </a:r>
            <a:r>
              <a:rPr lang="en-US" altLang="ko-KR" sz="1400" dirty="0"/>
              <a:t> </a:t>
            </a:r>
            <a:r>
              <a:rPr lang="ko-KR" altLang="en-US" sz="1400" dirty="0"/>
              <a:t>클릭하면 게시글과 답변 입력란이 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D33AFA-1A6E-4013-81CF-F1EA73955F5C}"/>
              </a:ext>
            </a:extLst>
          </p:cNvPr>
          <p:cNvSpPr txBox="1"/>
          <p:nvPr/>
        </p:nvSpPr>
        <p:spPr>
          <a:xfrm>
            <a:off x="5424323" y="3180885"/>
            <a:ext cx="190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sellerGetOneReview.do</a:t>
            </a:r>
          </a:p>
          <a:p>
            <a:r>
              <a:rPr lang="ko-KR" altLang="en-US" sz="1100" b="1" dirty="0" err="1"/>
              <a:t>작성된리뷰</a:t>
            </a:r>
            <a:r>
              <a:rPr lang="ko-KR" altLang="en-US" sz="1100" b="1" dirty="0"/>
              <a:t> 데이터 가져옴</a:t>
            </a:r>
            <a:endParaRPr lang="en-US" altLang="ko-KR" sz="1100" b="1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8AAD4F7-65F9-4B8F-B4F9-B13C3DB4B04B}"/>
              </a:ext>
            </a:extLst>
          </p:cNvPr>
          <p:cNvSpPr/>
          <p:nvPr/>
        </p:nvSpPr>
        <p:spPr>
          <a:xfrm>
            <a:off x="7526215" y="2029767"/>
            <a:ext cx="562708" cy="2612571"/>
          </a:xfrm>
          <a:custGeom>
            <a:avLst/>
            <a:gdLst>
              <a:gd name="connsiteX0" fmla="*/ 562708 w 562708"/>
              <a:gd name="connsiteY0" fmla="*/ 2612571 h 2612571"/>
              <a:gd name="connsiteX1" fmla="*/ 0 w 562708"/>
              <a:gd name="connsiteY1" fmla="*/ 2612571 h 2612571"/>
              <a:gd name="connsiteX2" fmla="*/ 0 w 562708"/>
              <a:gd name="connsiteY2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708" h="2612571">
                <a:moveTo>
                  <a:pt x="562708" y="2612571"/>
                </a:moveTo>
                <a:lnTo>
                  <a:pt x="0" y="2612571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36862F9-759E-4F4E-80F0-94C86DA32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9" y="595253"/>
            <a:ext cx="5356037" cy="9111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202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6A542A-9A34-B34C-BD8A-D94AEF9E0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b="34349"/>
          <a:stretch/>
        </p:blipFill>
        <p:spPr>
          <a:xfrm>
            <a:off x="6360687" y="444504"/>
            <a:ext cx="5708949" cy="4502345"/>
          </a:xfrm>
          <a:prstGeom prst="rect">
            <a:avLst/>
          </a:prstGeom>
        </p:spPr>
      </p:pic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93297C-773F-4650-9208-1377DC547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r="2562" b="3056"/>
          <a:stretch/>
        </p:blipFill>
        <p:spPr>
          <a:xfrm>
            <a:off x="516720" y="885631"/>
            <a:ext cx="5547246" cy="59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4CD610-EAE8-4992-B012-EEACAAD2D8F4}"/>
              </a:ext>
            </a:extLst>
          </p:cNvPr>
          <p:cNvSpPr txBox="1"/>
          <p:nvPr/>
        </p:nvSpPr>
        <p:spPr>
          <a:xfrm>
            <a:off x="403954" y="248692"/>
            <a:ext cx="5263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정보 수정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1E2EF6-9A49-4063-9359-8D325DF70085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7E539-CA46-46D8-9BF8-F8F142CA00AF}"/>
              </a:ext>
            </a:extLst>
          </p:cNvPr>
          <p:cNvSpPr txBox="1"/>
          <p:nvPr/>
        </p:nvSpPr>
        <p:spPr>
          <a:xfrm>
            <a:off x="262596" y="3007752"/>
            <a:ext cx="1973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sellerModifyPwCheck.do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CB3D3F-A7B9-48E5-BDDA-950BFDAE3CB4}"/>
              </a:ext>
            </a:extLst>
          </p:cNvPr>
          <p:cNvSpPr/>
          <p:nvPr/>
        </p:nvSpPr>
        <p:spPr>
          <a:xfrm>
            <a:off x="913224" y="2806785"/>
            <a:ext cx="944545" cy="2009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07DFD62-6BB0-4057-A6F2-599D774D61B8}"/>
              </a:ext>
            </a:extLst>
          </p:cNvPr>
          <p:cNvCxnSpPr>
            <a:cxnSpLocks/>
          </p:cNvCxnSpPr>
          <p:nvPr/>
        </p:nvCxnSpPr>
        <p:spPr>
          <a:xfrm>
            <a:off x="4160018" y="3138557"/>
            <a:ext cx="1903948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5E23EE-25EB-4CC7-A746-9248C78F78DA}"/>
              </a:ext>
            </a:extLst>
          </p:cNvPr>
          <p:cNvSpPr txBox="1"/>
          <p:nvPr/>
        </p:nvSpPr>
        <p:spPr>
          <a:xfrm>
            <a:off x="4356100" y="2876947"/>
            <a:ext cx="1664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sellerModifyForm.do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772081F-BAC6-4C67-8973-F80CAC8513C5}"/>
              </a:ext>
            </a:extLst>
          </p:cNvPr>
          <p:cNvCxnSpPr>
            <a:cxnSpLocks/>
          </p:cNvCxnSpPr>
          <p:nvPr/>
        </p:nvCxnSpPr>
        <p:spPr>
          <a:xfrm>
            <a:off x="11172614" y="3982522"/>
            <a:ext cx="0" cy="125968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007E140-ECB3-4DBB-AD3E-2AA4566E99F3}"/>
              </a:ext>
            </a:extLst>
          </p:cNvPr>
          <p:cNvSpPr txBox="1"/>
          <p:nvPr/>
        </p:nvSpPr>
        <p:spPr>
          <a:xfrm>
            <a:off x="10527664" y="4414909"/>
            <a:ext cx="1664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sellerModify.do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16372C-8A95-4118-99E1-D6CB5BDD1630}"/>
              </a:ext>
            </a:extLst>
          </p:cNvPr>
          <p:cNvSpPr txBox="1"/>
          <p:nvPr/>
        </p:nvSpPr>
        <p:spPr>
          <a:xfrm>
            <a:off x="8404796" y="4992042"/>
            <a:ext cx="7676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&lt;alert&gt;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915A4-EB42-4124-90F4-B80D67370209}"/>
              </a:ext>
            </a:extLst>
          </p:cNvPr>
          <p:cNvSpPr txBox="1"/>
          <p:nvPr/>
        </p:nvSpPr>
        <p:spPr>
          <a:xfrm>
            <a:off x="8796821" y="4176509"/>
            <a:ext cx="1971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sellerGetInfo.do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D91F8-F94C-4F95-9FBF-0F980659A093}"/>
              </a:ext>
            </a:extLst>
          </p:cNvPr>
          <p:cNvSpPr txBox="1"/>
          <p:nvPr/>
        </p:nvSpPr>
        <p:spPr>
          <a:xfrm>
            <a:off x="8802199" y="4417181"/>
            <a:ext cx="19718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수정된 값을 가져와서</a:t>
            </a:r>
            <a:endParaRPr lang="en-US" altLang="ko-KR" sz="1100" dirty="0"/>
          </a:p>
          <a:p>
            <a:r>
              <a:rPr lang="ko-KR" altLang="en-US" sz="1100" dirty="0"/>
              <a:t>수정 폼에 넣음</a:t>
            </a:r>
            <a:endParaRPr lang="en-US" altLang="ko-KR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8310DB-85ED-4D5C-81D0-6435F98FF189}"/>
              </a:ext>
            </a:extLst>
          </p:cNvPr>
          <p:cNvSpPr txBox="1"/>
          <p:nvPr/>
        </p:nvSpPr>
        <p:spPr>
          <a:xfrm>
            <a:off x="7010030" y="731742"/>
            <a:ext cx="271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sellerModifyForm.jsp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1B8E4-F1EF-4570-A194-5E69BB6304B6}"/>
              </a:ext>
            </a:extLst>
          </p:cNvPr>
          <p:cNvSpPr txBox="1"/>
          <p:nvPr/>
        </p:nvSpPr>
        <p:spPr>
          <a:xfrm>
            <a:off x="10155676" y="2156618"/>
            <a:ext cx="136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수정불가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BE77AB-2D0D-4393-BFA8-88A85916CB8E}"/>
              </a:ext>
            </a:extLst>
          </p:cNvPr>
          <p:cNvSpPr/>
          <p:nvPr/>
        </p:nvSpPr>
        <p:spPr>
          <a:xfrm>
            <a:off x="8701873" y="2080009"/>
            <a:ext cx="1026578" cy="48289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22347DA-0E82-4CCE-990D-6CE080F603A4}"/>
              </a:ext>
            </a:extLst>
          </p:cNvPr>
          <p:cNvCxnSpPr/>
          <p:nvPr/>
        </p:nvCxnSpPr>
        <p:spPr>
          <a:xfrm>
            <a:off x="9736506" y="2310507"/>
            <a:ext cx="34233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278BFAAD-1F34-664E-85F1-002706AAD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96" y="5242202"/>
            <a:ext cx="3348091" cy="94587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자유형 7">
            <a:extLst>
              <a:ext uri="{FF2B5EF4-FFF2-40B4-BE49-F238E27FC236}">
                <a16:creationId xmlns:a16="http://schemas.microsoft.com/office/drawing/2014/main" id="{FD9C033D-0BB9-9346-B59A-4C22711F2C2F}"/>
              </a:ext>
            </a:extLst>
          </p:cNvPr>
          <p:cNvSpPr/>
          <p:nvPr/>
        </p:nvSpPr>
        <p:spPr>
          <a:xfrm>
            <a:off x="9980341" y="3847171"/>
            <a:ext cx="1237786" cy="2107580"/>
          </a:xfrm>
          <a:custGeom>
            <a:avLst/>
            <a:gdLst>
              <a:gd name="connsiteX0" fmla="*/ 1237786 w 1237786"/>
              <a:gd name="connsiteY0" fmla="*/ 2107580 h 2107580"/>
              <a:gd name="connsiteX1" fmla="*/ 0 w 1237786"/>
              <a:gd name="connsiteY1" fmla="*/ 2107580 h 2107580"/>
              <a:gd name="connsiteX2" fmla="*/ 0 w 1237786"/>
              <a:gd name="connsiteY2" fmla="*/ 0 h 210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7786" h="2107580">
                <a:moveTo>
                  <a:pt x="1237786" y="2107580"/>
                </a:moveTo>
                <a:lnTo>
                  <a:pt x="0" y="210758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EAB006-BE8B-2E48-B23F-B9DC33D974E7}"/>
              </a:ext>
            </a:extLst>
          </p:cNvPr>
          <p:cNvSpPr/>
          <p:nvPr/>
        </p:nvSpPr>
        <p:spPr>
          <a:xfrm>
            <a:off x="6749093" y="2675980"/>
            <a:ext cx="944545" cy="2009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A46579E-E79A-4F58-8936-BC910C774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8" y="831285"/>
            <a:ext cx="4943542" cy="841001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34EE45-F16D-4420-AA86-7DC90DB6FA0C}"/>
              </a:ext>
            </a:extLst>
          </p:cNvPr>
          <p:cNvSpPr txBox="1"/>
          <p:nvPr/>
        </p:nvSpPr>
        <p:spPr>
          <a:xfrm>
            <a:off x="876443" y="731742"/>
            <a:ext cx="271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sellerModifyPwCheck.jsp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9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D6158-4325-4101-92C2-E054D53D2F27}"/>
              </a:ext>
            </a:extLst>
          </p:cNvPr>
          <p:cNvSpPr txBox="1"/>
          <p:nvPr/>
        </p:nvSpPr>
        <p:spPr>
          <a:xfrm>
            <a:off x="403956" y="248692"/>
            <a:ext cx="3956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525252"/>
                </a:solidFill>
              </a:rPr>
              <a:t>로그인</a:t>
            </a:r>
            <a:r>
              <a:rPr lang="en-US" altLang="ko-KR" sz="2000" dirty="0">
                <a:solidFill>
                  <a:srgbClr val="525252"/>
                </a:solidFill>
              </a:rPr>
              <a:t>(</a:t>
            </a:r>
            <a:r>
              <a:rPr lang="ko-KR" altLang="en-US" sz="2000" dirty="0">
                <a:solidFill>
                  <a:srgbClr val="525252"/>
                </a:solidFill>
              </a:rPr>
              <a:t>일반회원용</a:t>
            </a:r>
            <a:r>
              <a:rPr lang="en-US" altLang="ko-KR" sz="2000" dirty="0">
                <a:solidFill>
                  <a:srgbClr val="525252"/>
                </a:solidFill>
              </a:rPr>
              <a:t>) – </a:t>
            </a:r>
            <a:r>
              <a:rPr lang="ko-KR" altLang="en-US" sz="2000" dirty="0">
                <a:solidFill>
                  <a:srgbClr val="525252"/>
                </a:solidFill>
              </a:rPr>
              <a:t> 회원가입 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F7C8A7-CC19-40B9-A275-560E789E8FCB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6E3970-E10A-481C-BEEC-94D2B54FE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65" y="812821"/>
            <a:ext cx="3173639" cy="30580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F1F5EE-4169-49F7-8226-4D3E6987E0F7}"/>
              </a:ext>
            </a:extLst>
          </p:cNvPr>
          <p:cNvSpPr/>
          <p:nvPr/>
        </p:nvSpPr>
        <p:spPr>
          <a:xfrm>
            <a:off x="2905561" y="3228032"/>
            <a:ext cx="580160" cy="200968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0CF35A-B2A8-4361-AB25-75D299BB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219" y="789721"/>
            <a:ext cx="2506700" cy="4581454"/>
          </a:xfrm>
          <a:prstGeom prst="rect">
            <a:avLst/>
          </a:prstGeom>
          <a:ln>
            <a:noFill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E714DA9-7CCD-43B0-A382-C1783440ACCC}"/>
              </a:ext>
            </a:extLst>
          </p:cNvPr>
          <p:cNvCxnSpPr>
            <a:cxnSpLocks/>
          </p:cNvCxnSpPr>
          <p:nvPr/>
        </p:nvCxnSpPr>
        <p:spPr>
          <a:xfrm>
            <a:off x="3326136" y="3429000"/>
            <a:ext cx="9623" cy="1021279"/>
          </a:xfrm>
          <a:prstGeom prst="straightConnector1">
            <a:avLst/>
          </a:prstGeom>
          <a:ln w="9525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37AC68FC-5807-45BC-894E-ACFA4545D670}"/>
              </a:ext>
            </a:extLst>
          </p:cNvPr>
          <p:cNvSpPr/>
          <p:nvPr/>
        </p:nvSpPr>
        <p:spPr>
          <a:xfrm>
            <a:off x="8167808" y="1341785"/>
            <a:ext cx="411982" cy="442128"/>
          </a:xfrm>
          <a:prstGeom prst="ellips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BD7BB87-CD72-4D25-93E7-A509E0CDDFA4}"/>
              </a:ext>
            </a:extLst>
          </p:cNvPr>
          <p:cNvSpPr/>
          <p:nvPr/>
        </p:nvSpPr>
        <p:spPr>
          <a:xfrm>
            <a:off x="8368775" y="387192"/>
            <a:ext cx="422030" cy="964642"/>
          </a:xfrm>
          <a:custGeom>
            <a:avLst/>
            <a:gdLst>
              <a:gd name="connsiteX0" fmla="*/ 0 w 422030"/>
              <a:gd name="connsiteY0" fmla="*/ 964642 h 964642"/>
              <a:gd name="connsiteX1" fmla="*/ 0 w 422030"/>
              <a:gd name="connsiteY1" fmla="*/ 0 h 964642"/>
              <a:gd name="connsiteX2" fmla="*/ 422030 w 422030"/>
              <a:gd name="connsiteY2" fmla="*/ 0 h 96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030" h="964642">
                <a:moveTo>
                  <a:pt x="0" y="964642"/>
                </a:moveTo>
                <a:lnTo>
                  <a:pt x="0" y="0"/>
                </a:lnTo>
                <a:lnTo>
                  <a:pt x="42203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3D6C07-9734-4027-9A01-EFC2924097B1}"/>
              </a:ext>
            </a:extLst>
          </p:cNvPr>
          <p:cNvSpPr/>
          <p:nvPr/>
        </p:nvSpPr>
        <p:spPr>
          <a:xfrm>
            <a:off x="8162784" y="2246136"/>
            <a:ext cx="411982" cy="442128"/>
          </a:xfrm>
          <a:prstGeom prst="ellips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AA1542-E769-47E0-BBD4-CFE1FE54003B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8574766" y="2467200"/>
            <a:ext cx="795850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D6D7DA-6C78-4E7A-B132-5DAEDE0DE515}"/>
              </a:ext>
            </a:extLst>
          </p:cNvPr>
          <p:cNvSpPr txBox="1"/>
          <p:nvPr/>
        </p:nvSpPr>
        <p:spPr>
          <a:xfrm>
            <a:off x="8803856" y="248692"/>
            <a:ext cx="2027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아이디 중복체크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106E5-DCA0-48F6-AAC5-D2B2EEA21D43}"/>
              </a:ext>
            </a:extLst>
          </p:cNvPr>
          <p:cNvSpPr txBox="1"/>
          <p:nvPr/>
        </p:nvSpPr>
        <p:spPr>
          <a:xfrm>
            <a:off x="9370616" y="2354249"/>
            <a:ext cx="1544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비밀번호 체크</a:t>
            </a:r>
            <a:endParaRPr lang="en-US" altLang="ko-KR" sz="1200" b="1" dirty="0"/>
          </a:p>
        </p:txBody>
      </p:sp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FD26B7-6E86-495B-8AFA-A1261543E9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46" y="3465536"/>
            <a:ext cx="1996119" cy="249025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1E44AAF-3011-4B85-8E1E-6C4F746998F5}"/>
              </a:ext>
            </a:extLst>
          </p:cNvPr>
          <p:cNvSpPr/>
          <p:nvPr/>
        </p:nvSpPr>
        <p:spPr>
          <a:xfrm>
            <a:off x="8458265" y="4118058"/>
            <a:ext cx="585694" cy="332221"/>
          </a:xfrm>
          <a:prstGeom prst="ellips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526FCD-E0C5-40EE-A8C1-E51C394DB35D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9043959" y="4284169"/>
            <a:ext cx="40498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DC3BBA-88EB-4CC0-BC68-334052DBE3A5}"/>
              </a:ext>
            </a:extLst>
          </p:cNvPr>
          <p:cNvSpPr txBox="1"/>
          <p:nvPr/>
        </p:nvSpPr>
        <p:spPr>
          <a:xfrm>
            <a:off x="9774881" y="5147013"/>
            <a:ext cx="1312961" cy="246221"/>
          </a:xfrm>
          <a:prstGeom prst="rect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daum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우편번호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D5937-3F78-455D-B3C3-2383DDFA1008}"/>
              </a:ext>
            </a:extLst>
          </p:cNvPr>
          <p:cNvSpPr txBox="1"/>
          <p:nvPr/>
        </p:nvSpPr>
        <p:spPr>
          <a:xfrm>
            <a:off x="6527860" y="5602565"/>
            <a:ext cx="235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입력란이 비었거나 조건에 충족되지 않으면 완료버튼 비활성화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E2803B4-4234-48C6-BC2D-7E81B90D5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481" y="6185070"/>
            <a:ext cx="847843" cy="4667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B97319-C828-40A5-911D-747AA0DB1BB9}"/>
              </a:ext>
            </a:extLst>
          </p:cNvPr>
          <p:cNvSpPr txBox="1"/>
          <p:nvPr/>
        </p:nvSpPr>
        <p:spPr>
          <a:xfrm>
            <a:off x="6628279" y="6185070"/>
            <a:ext cx="117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충족되면 버튼 활성화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9300A6-EFA1-46B5-9FED-DAD9DFAA6C8C}"/>
              </a:ext>
            </a:extLst>
          </p:cNvPr>
          <p:cNvCxnSpPr>
            <a:stCxn id="25" idx="3"/>
            <a:endCxn id="24" idx="1"/>
          </p:cNvCxnSpPr>
          <p:nvPr/>
        </p:nvCxnSpPr>
        <p:spPr>
          <a:xfrm>
            <a:off x="7804212" y="6415903"/>
            <a:ext cx="213269" cy="256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F620C5B-3A39-4BC9-A189-C90A01256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63" y="4450280"/>
            <a:ext cx="2195852" cy="229256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40734D1-D443-4C1B-AC75-9FD55EE42895}"/>
              </a:ext>
            </a:extLst>
          </p:cNvPr>
          <p:cNvSpPr txBox="1"/>
          <p:nvPr/>
        </p:nvSpPr>
        <p:spPr>
          <a:xfrm>
            <a:off x="8601259" y="424528"/>
            <a:ext cx="1754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memberIdCheck.do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2943464C-D491-473E-B532-FCE023D333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712" y="1123625"/>
            <a:ext cx="421825" cy="866897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C966E5E-2CB3-4F78-BAAD-D268928B20C2}"/>
              </a:ext>
            </a:extLst>
          </p:cNvPr>
          <p:cNvCxnSpPr>
            <a:cxnSpLocks/>
          </p:cNvCxnSpPr>
          <p:nvPr/>
        </p:nvCxnSpPr>
        <p:spPr>
          <a:xfrm>
            <a:off x="9800291" y="1352527"/>
            <a:ext cx="36464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0B32366-4862-49B7-9392-B65AE09E7CDC}"/>
              </a:ext>
            </a:extLst>
          </p:cNvPr>
          <p:cNvSpPr txBox="1"/>
          <p:nvPr/>
        </p:nvSpPr>
        <p:spPr>
          <a:xfrm>
            <a:off x="10143085" y="1179087"/>
            <a:ext cx="833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사용가능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94989B-11F8-4067-A0CE-F2723CBB7AFE}"/>
              </a:ext>
            </a:extLst>
          </p:cNvPr>
          <p:cNvCxnSpPr>
            <a:cxnSpLocks/>
          </p:cNvCxnSpPr>
          <p:nvPr/>
        </p:nvCxnSpPr>
        <p:spPr>
          <a:xfrm>
            <a:off x="9779443" y="1761316"/>
            <a:ext cx="36464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5ECB80-E6CA-4381-A57B-18B14B13A069}"/>
              </a:ext>
            </a:extLst>
          </p:cNvPr>
          <p:cNvSpPr txBox="1"/>
          <p:nvPr/>
        </p:nvSpPr>
        <p:spPr>
          <a:xfrm>
            <a:off x="10122237" y="1587876"/>
            <a:ext cx="833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사용불가</a:t>
            </a: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800B1185-8274-4B2D-B39A-07768B07F951}"/>
              </a:ext>
            </a:extLst>
          </p:cNvPr>
          <p:cNvSpPr/>
          <p:nvPr/>
        </p:nvSpPr>
        <p:spPr>
          <a:xfrm>
            <a:off x="3707843" y="4280598"/>
            <a:ext cx="2357692" cy="2170444"/>
          </a:xfrm>
          <a:custGeom>
            <a:avLst/>
            <a:gdLst>
              <a:gd name="connsiteX0" fmla="*/ 0 w 2783393"/>
              <a:gd name="connsiteY0" fmla="*/ 2170444 h 2170444"/>
              <a:gd name="connsiteX1" fmla="*/ 1426866 w 2783393"/>
              <a:gd name="connsiteY1" fmla="*/ 2170444 h 2170444"/>
              <a:gd name="connsiteX2" fmla="*/ 1426866 w 2783393"/>
              <a:gd name="connsiteY2" fmla="*/ 0 h 2170444"/>
              <a:gd name="connsiteX3" fmla="*/ 2783393 w 2783393"/>
              <a:gd name="connsiteY3" fmla="*/ 0 h 217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3393" h="2170444">
                <a:moveTo>
                  <a:pt x="0" y="2170444"/>
                </a:moveTo>
                <a:lnTo>
                  <a:pt x="1426866" y="2170444"/>
                </a:lnTo>
                <a:lnTo>
                  <a:pt x="1426866" y="0"/>
                </a:lnTo>
                <a:lnTo>
                  <a:pt x="2783393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8BDFCD6-B39D-4DD4-B0DD-D053F047F19B}"/>
              </a:ext>
            </a:extLst>
          </p:cNvPr>
          <p:cNvCxnSpPr>
            <a:cxnSpLocks/>
          </p:cNvCxnSpPr>
          <p:nvPr/>
        </p:nvCxnSpPr>
        <p:spPr>
          <a:xfrm>
            <a:off x="7216245" y="5270124"/>
            <a:ext cx="0" cy="34233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BAD2C6-0769-44BD-A5C2-148E92E12F5A}"/>
              </a:ext>
            </a:extLst>
          </p:cNvPr>
          <p:cNvSpPr/>
          <p:nvPr/>
        </p:nvSpPr>
        <p:spPr>
          <a:xfrm>
            <a:off x="6079200" y="812821"/>
            <a:ext cx="2997663" cy="4646547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9C37B14-5587-4653-9ED5-73ED835F27A6}"/>
              </a:ext>
            </a:extLst>
          </p:cNvPr>
          <p:cNvCxnSpPr/>
          <p:nvPr/>
        </p:nvCxnSpPr>
        <p:spPr>
          <a:xfrm>
            <a:off x="8873510" y="6413340"/>
            <a:ext cx="213269" cy="256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EED5CA6-2FEC-4DA0-AE5F-C0B0DE33C587}"/>
              </a:ext>
            </a:extLst>
          </p:cNvPr>
          <p:cNvSpPr txBox="1"/>
          <p:nvPr/>
        </p:nvSpPr>
        <p:spPr>
          <a:xfrm>
            <a:off x="9184068" y="6274840"/>
            <a:ext cx="178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memberJoin.do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4F4801-093C-47AB-A99F-B6B56578C50D}"/>
              </a:ext>
            </a:extLst>
          </p:cNvPr>
          <p:cNvSpPr txBox="1"/>
          <p:nvPr/>
        </p:nvSpPr>
        <p:spPr>
          <a:xfrm>
            <a:off x="0" y="6274840"/>
            <a:ext cx="168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필수약관 동의 </a:t>
            </a:r>
            <a:r>
              <a:rPr lang="ko-KR" altLang="en-US" sz="1200" dirty="0" err="1"/>
              <a:t>안하면</a:t>
            </a:r>
            <a:r>
              <a:rPr lang="ko-KR" altLang="en-US" sz="1200" dirty="0"/>
              <a:t> 버튼 비 활성화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67C94D-6451-46BA-A82A-CA017245B192}"/>
              </a:ext>
            </a:extLst>
          </p:cNvPr>
          <p:cNvSpPr txBox="1"/>
          <p:nvPr/>
        </p:nvSpPr>
        <p:spPr>
          <a:xfrm>
            <a:off x="1805512" y="3473505"/>
            <a:ext cx="202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memeberJoinTerms.do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BC5228-F5AA-49A3-96DB-31A634D6DADC}"/>
              </a:ext>
            </a:extLst>
          </p:cNvPr>
          <p:cNvSpPr txBox="1"/>
          <p:nvPr/>
        </p:nvSpPr>
        <p:spPr>
          <a:xfrm>
            <a:off x="1545751" y="4142098"/>
            <a:ext cx="202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memeberJoinTerms.jsp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6FFF39-CDDA-402D-95B9-CD110FBA1039}"/>
              </a:ext>
            </a:extLst>
          </p:cNvPr>
          <p:cNvSpPr txBox="1"/>
          <p:nvPr/>
        </p:nvSpPr>
        <p:spPr>
          <a:xfrm>
            <a:off x="6011213" y="535822"/>
            <a:ext cx="202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memeberJoinForm.jsp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B55435-05CE-4A17-840D-FD1B6E2FEED7}"/>
              </a:ext>
            </a:extLst>
          </p:cNvPr>
          <p:cNvSpPr txBox="1"/>
          <p:nvPr/>
        </p:nvSpPr>
        <p:spPr>
          <a:xfrm>
            <a:off x="3875307" y="6172185"/>
            <a:ext cx="202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memeberJoinForm.do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912C68-66E4-491B-9388-3E7AB1336175}"/>
              </a:ext>
            </a:extLst>
          </p:cNvPr>
          <p:cNvCxnSpPr/>
          <p:nvPr/>
        </p:nvCxnSpPr>
        <p:spPr>
          <a:xfrm>
            <a:off x="7918101" y="5147013"/>
            <a:ext cx="321547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24CED9D-CD31-4573-BD59-0678074A7905}"/>
              </a:ext>
            </a:extLst>
          </p:cNvPr>
          <p:cNvSpPr txBox="1"/>
          <p:nvPr/>
        </p:nvSpPr>
        <p:spPr>
          <a:xfrm>
            <a:off x="8180580" y="4991913"/>
            <a:ext cx="823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main.do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431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68C6B-0CE3-4252-B049-04A6DA862F3E}"/>
              </a:ext>
            </a:extLst>
          </p:cNvPr>
          <p:cNvSpPr txBox="1"/>
          <p:nvPr/>
        </p:nvSpPr>
        <p:spPr>
          <a:xfrm>
            <a:off x="243863" y="68568"/>
            <a:ext cx="333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876F95-534A-4927-972A-7A01C53AAF52}"/>
              </a:ext>
            </a:extLst>
          </p:cNvPr>
          <p:cNvSpPr/>
          <p:nvPr/>
        </p:nvSpPr>
        <p:spPr>
          <a:xfrm>
            <a:off x="97083" y="68568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A364C67-4E09-4922-A5F1-7504F4BAFED7}"/>
              </a:ext>
            </a:extLst>
          </p:cNvPr>
          <p:cNvSpPr/>
          <p:nvPr/>
        </p:nvSpPr>
        <p:spPr>
          <a:xfrm>
            <a:off x="5224788" y="160774"/>
            <a:ext cx="178944" cy="7837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9BF0B344-E58D-49ED-A87F-181A7B1C2108}"/>
              </a:ext>
            </a:extLst>
          </p:cNvPr>
          <p:cNvSpPr/>
          <p:nvPr/>
        </p:nvSpPr>
        <p:spPr>
          <a:xfrm>
            <a:off x="5224788" y="1028684"/>
            <a:ext cx="194810" cy="34832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6DAD42-DA8B-4B64-AC84-496BE86DC7A3}"/>
              </a:ext>
            </a:extLst>
          </p:cNvPr>
          <p:cNvSpPr txBox="1"/>
          <p:nvPr/>
        </p:nvSpPr>
        <p:spPr>
          <a:xfrm>
            <a:off x="3354656" y="383991"/>
            <a:ext cx="271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headerForAdmin.jsp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51BC95-66E8-433A-95F7-2BFC0F83CDF0}"/>
              </a:ext>
            </a:extLst>
          </p:cNvPr>
          <p:cNvSpPr txBox="1"/>
          <p:nvPr/>
        </p:nvSpPr>
        <p:spPr>
          <a:xfrm>
            <a:off x="3404647" y="2616438"/>
            <a:ext cx="1820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asideForAdmin.jsp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0ABC59F-BAC5-41BA-A863-48A2A03E1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33" y="47076"/>
            <a:ext cx="5464542" cy="6858000"/>
          </a:xfrm>
          <a:prstGeom prst="rect">
            <a:avLst/>
          </a:prstGeom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1EC416E-230D-4434-BF7B-11FB5BC89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6" y="41463"/>
            <a:ext cx="4461333" cy="7589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134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1DA8629-8732-490A-90AF-432E742D3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14" y="168309"/>
            <a:ext cx="546454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3A5C90-A430-47CF-B827-077D0FB0492A}"/>
              </a:ext>
            </a:extLst>
          </p:cNvPr>
          <p:cNvSpPr/>
          <p:nvPr/>
        </p:nvSpPr>
        <p:spPr>
          <a:xfrm>
            <a:off x="4890198" y="1385514"/>
            <a:ext cx="944545" cy="2210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0505B-CFC1-4993-9B67-24BC6A9647E9}"/>
              </a:ext>
            </a:extLst>
          </p:cNvPr>
          <p:cNvSpPr txBox="1"/>
          <p:nvPr/>
        </p:nvSpPr>
        <p:spPr>
          <a:xfrm>
            <a:off x="2889937" y="1365240"/>
            <a:ext cx="2000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adminPresentCondition.do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AD1E1-915A-41B3-B685-AB4BB124445F}"/>
              </a:ext>
            </a:extLst>
          </p:cNvPr>
          <p:cNvSpPr txBox="1"/>
          <p:nvPr/>
        </p:nvSpPr>
        <p:spPr>
          <a:xfrm>
            <a:off x="396335" y="168309"/>
            <a:ext cx="4227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-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이용현황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C07C70-6143-4053-B10C-48DCD5C6CC5D}"/>
              </a:ext>
            </a:extLst>
          </p:cNvPr>
          <p:cNvSpPr/>
          <p:nvPr/>
        </p:nvSpPr>
        <p:spPr>
          <a:xfrm>
            <a:off x="249555" y="168309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F7BBDAE-9C83-4A5A-8B86-4047FA6AA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95" y="55461"/>
            <a:ext cx="4828780" cy="821478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FD0035-7DC0-4666-8EBB-29DBA820031D}"/>
              </a:ext>
            </a:extLst>
          </p:cNvPr>
          <p:cNvSpPr txBox="1"/>
          <p:nvPr/>
        </p:nvSpPr>
        <p:spPr>
          <a:xfrm>
            <a:off x="5224787" y="60587"/>
            <a:ext cx="3095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adminSitePresentCondition.jsp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58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C1664AF-E97D-4C3F-84C5-AD304F6C4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5" y="483704"/>
            <a:ext cx="6297255" cy="5798722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1CCA071-4874-4817-95E6-E33C94B4B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87" y="0"/>
            <a:ext cx="185434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230011-268D-43CE-AD2C-3C08CFB20423}"/>
              </a:ext>
            </a:extLst>
          </p:cNvPr>
          <p:cNvSpPr txBox="1"/>
          <p:nvPr/>
        </p:nvSpPr>
        <p:spPr>
          <a:xfrm>
            <a:off x="247808" y="140820"/>
            <a:ext cx="6408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캠핑장관리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49F2ED-60C9-4D93-BB39-012487CBCDF1}"/>
              </a:ext>
            </a:extLst>
          </p:cNvPr>
          <p:cNvSpPr/>
          <p:nvPr/>
        </p:nvSpPr>
        <p:spPr>
          <a:xfrm>
            <a:off x="101029" y="140820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7335C-8C7F-4BC7-85C1-72E77421772E}"/>
              </a:ext>
            </a:extLst>
          </p:cNvPr>
          <p:cNvSpPr txBox="1"/>
          <p:nvPr/>
        </p:nvSpPr>
        <p:spPr>
          <a:xfrm>
            <a:off x="1791904" y="599307"/>
            <a:ext cx="2656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adminCampList.jsp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E388B3-5F78-46E3-A9D6-A492477DA035}"/>
              </a:ext>
            </a:extLst>
          </p:cNvPr>
          <p:cNvSpPr/>
          <p:nvPr/>
        </p:nvSpPr>
        <p:spPr>
          <a:xfrm>
            <a:off x="427400" y="2349928"/>
            <a:ext cx="717065" cy="19855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35EF3-3023-4649-9A38-A59E2A45E7C8}"/>
              </a:ext>
            </a:extLst>
          </p:cNvPr>
          <p:cNvSpPr txBox="1"/>
          <p:nvPr/>
        </p:nvSpPr>
        <p:spPr>
          <a:xfrm>
            <a:off x="-70339" y="2138624"/>
            <a:ext cx="1958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adminManagingCamp.do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31A273-EF83-44D9-9F0A-E88AA67B613B}"/>
              </a:ext>
            </a:extLst>
          </p:cNvPr>
          <p:cNvCxnSpPr/>
          <p:nvPr/>
        </p:nvCxnSpPr>
        <p:spPr>
          <a:xfrm>
            <a:off x="4156452" y="3037405"/>
            <a:ext cx="462224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A930E3D-D78A-4124-AE69-82317E763C8F}"/>
              </a:ext>
            </a:extLst>
          </p:cNvPr>
          <p:cNvCxnSpPr>
            <a:cxnSpLocks/>
          </p:cNvCxnSpPr>
          <p:nvPr/>
        </p:nvCxnSpPr>
        <p:spPr>
          <a:xfrm>
            <a:off x="5882445" y="4373436"/>
            <a:ext cx="3006374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479D09-8404-4F77-BACF-7DF475835B3B}"/>
              </a:ext>
            </a:extLst>
          </p:cNvPr>
          <p:cNvSpPr txBox="1"/>
          <p:nvPr/>
        </p:nvSpPr>
        <p:spPr>
          <a:xfrm>
            <a:off x="4648382" y="2906600"/>
            <a:ext cx="1748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adminSearchCamp.do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50663-17BE-B046-A73D-BBAE4E6471A9}"/>
              </a:ext>
            </a:extLst>
          </p:cNvPr>
          <p:cNvSpPr txBox="1"/>
          <p:nvPr/>
        </p:nvSpPr>
        <p:spPr>
          <a:xfrm>
            <a:off x="8156328" y="114372"/>
            <a:ext cx="346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adminCampDetailInfo.jsp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8B1FA-C455-1841-B38C-487855CE8003}"/>
              </a:ext>
            </a:extLst>
          </p:cNvPr>
          <p:cNvSpPr txBox="1"/>
          <p:nvPr/>
        </p:nvSpPr>
        <p:spPr>
          <a:xfrm>
            <a:off x="6397235" y="4373436"/>
            <a:ext cx="2064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</a:rPr>
              <a:t>adminCampDetailInfo.do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67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F2D7A6C-F53E-4942-AFE4-C2B481925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43" y="0"/>
            <a:ext cx="185434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D4CDA-DFE3-034E-9B28-B74B8BC45E95}"/>
              </a:ext>
            </a:extLst>
          </p:cNvPr>
          <p:cNvSpPr txBox="1"/>
          <p:nvPr/>
        </p:nvSpPr>
        <p:spPr>
          <a:xfrm>
            <a:off x="394587" y="199197"/>
            <a:ext cx="6273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영업정지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AFA994-01E6-6F45-956E-1EB086282BB1}"/>
              </a:ext>
            </a:extLst>
          </p:cNvPr>
          <p:cNvSpPr/>
          <p:nvPr/>
        </p:nvSpPr>
        <p:spPr>
          <a:xfrm>
            <a:off x="247808" y="199197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3FC80AF3-C878-874B-882A-320382CCA2D1}"/>
              </a:ext>
            </a:extLst>
          </p:cNvPr>
          <p:cNvSpPr/>
          <p:nvPr/>
        </p:nvSpPr>
        <p:spPr>
          <a:xfrm>
            <a:off x="4676079" y="3300761"/>
            <a:ext cx="2839843" cy="3358042"/>
          </a:xfrm>
          <a:custGeom>
            <a:avLst/>
            <a:gdLst>
              <a:gd name="connsiteX0" fmla="*/ 0 w 2720897"/>
              <a:gd name="connsiteY0" fmla="*/ 2274849 h 2274849"/>
              <a:gd name="connsiteX1" fmla="*/ 0 w 2720897"/>
              <a:gd name="connsiteY1" fmla="*/ 0 h 2274849"/>
              <a:gd name="connsiteX2" fmla="*/ 2720897 w 2720897"/>
              <a:gd name="connsiteY2" fmla="*/ 0 h 227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0897" h="2274849">
                <a:moveTo>
                  <a:pt x="0" y="2274849"/>
                </a:moveTo>
                <a:lnTo>
                  <a:pt x="0" y="0"/>
                </a:lnTo>
                <a:lnTo>
                  <a:pt x="2720897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E45355-6A91-6E4C-A57F-480D0A703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18" y="2895259"/>
            <a:ext cx="2825750" cy="76835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081799-FFCA-5642-8F62-F7665D6B1184}"/>
              </a:ext>
            </a:extLst>
          </p:cNvPr>
          <p:cNvCxnSpPr>
            <a:cxnSpLocks/>
          </p:cNvCxnSpPr>
          <p:nvPr/>
        </p:nvCxnSpPr>
        <p:spPr>
          <a:xfrm>
            <a:off x="10181064" y="3546089"/>
            <a:ext cx="0" cy="768349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1008BE9-FFFB-8749-ABC4-E11D38A4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2" y="4332796"/>
            <a:ext cx="2819341" cy="78561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AE16C4-2358-854D-870F-ED1618F12BB4}"/>
              </a:ext>
            </a:extLst>
          </p:cNvPr>
          <p:cNvCxnSpPr>
            <a:cxnSpLocks/>
          </p:cNvCxnSpPr>
          <p:nvPr/>
        </p:nvCxnSpPr>
        <p:spPr>
          <a:xfrm>
            <a:off x="10181064" y="4902820"/>
            <a:ext cx="0" cy="545326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A456B0-A4A7-5B4C-B135-907E3CE2D7BC}"/>
              </a:ext>
            </a:extLst>
          </p:cNvPr>
          <p:cNvSpPr txBox="1"/>
          <p:nvPr/>
        </p:nvSpPr>
        <p:spPr>
          <a:xfrm>
            <a:off x="7879619" y="3776374"/>
            <a:ext cx="2720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/>
              <a:t>adminShutDownCamp.do</a:t>
            </a:r>
            <a:endParaRPr kumimoji="1"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C8A98-834C-1643-91CF-EAE7BDD42203}"/>
              </a:ext>
            </a:extLst>
          </p:cNvPr>
          <p:cNvSpPr txBox="1"/>
          <p:nvPr/>
        </p:nvSpPr>
        <p:spPr>
          <a:xfrm>
            <a:off x="8614435" y="5448146"/>
            <a:ext cx="2720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/>
              <a:t>adminManagingCamp.do</a:t>
            </a:r>
            <a:endParaRPr kumimoji="1" lang="ko-KR" altLang="en-US" sz="1400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C813BC4-2912-7E4A-8D27-166F2675BBA0}"/>
              </a:ext>
            </a:extLst>
          </p:cNvPr>
          <p:cNvCxnSpPr>
            <a:cxnSpLocks/>
          </p:cNvCxnSpPr>
          <p:nvPr/>
        </p:nvCxnSpPr>
        <p:spPr>
          <a:xfrm>
            <a:off x="4940333" y="6690961"/>
            <a:ext cx="1527717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9AC97A-2225-F345-8A0D-69774A45EC2A}"/>
              </a:ext>
            </a:extLst>
          </p:cNvPr>
          <p:cNvSpPr txBox="1"/>
          <p:nvPr/>
        </p:nvSpPr>
        <p:spPr>
          <a:xfrm>
            <a:off x="6724186" y="6451522"/>
            <a:ext cx="2720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err="1"/>
              <a:t>adminManagingCamp.do</a:t>
            </a:r>
            <a:endParaRPr kumimoji="1"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5E625-32C8-484C-99A7-E7015D2EB975}"/>
              </a:ext>
            </a:extLst>
          </p:cNvPr>
          <p:cNvSpPr txBox="1"/>
          <p:nvPr/>
        </p:nvSpPr>
        <p:spPr>
          <a:xfrm>
            <a:off x="3447334" y="6312816"/>
            <a:ext cx="149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/>
              <a:t>영업정지버튼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8153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스크린샷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574E489B-47A0-4335-B773-7B6166058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05" y="-1"/>
            <a:ext cx="1849764" cy="6858000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C19CE8D-057B-4D8B-B725-5EC31043B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r="1367"/>
          <a:stretch/>
        </p:blipFill>
        <p:spPr>
          <a:xfrm>
            <a:off x="247808" y="508267"/>
            <a:ext cx="7122916" cy="6379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B9D920-5306-4C93-A583-DFC731D2AD8C}"/>
              </a:ext>
            </a:extLst>
          </p:cNvPr>
          <p:cNvSpPr txBox="1"/>
          <p:nvPr/>
        </p:nvSpPr>
        <p:spPr>
          <a:xfrm>
            <a:off x="394587" y="199197"/>
            <a:ext cx="709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캠핑장관리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목록 탭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14418-3CF1-4E97-AEDC-FEC89658F210}"/>
              </a:ext>
            </a:extLst>
          </p:cNvPr>
          <p:cNvSpPr/>
          <p:nvPr/>
        </p:nvSpPr>
        <p:spPr>
          <a:xfrm>
            <a:off x="247808" y="199197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2C0E-D259-41DB-A447-557C557056DA}"/>
              </a:ext>
            </a:extLst>
          </p:cNvPr>
          <p:cNvSpPr txBox="1"/>
          <p:nvPr/>
        </p:nvSpPr>
        <p:spPr>
          <a:xfrm>
            <a:off x="5290761" y="1813153"/>
            <a:ext cx="19186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adminNewCampList</a:t>
            </a:r>
            <a:r>
              <a:rPr lang="en-US" altLang="ko-KR" sz="1100" b="1"/>
              <a:t>.do</a:t>
            </a:r>
          </a:p>
          <a:p>
            <a:r>
              <a:rPr lang="ko-KR" altLang="en-US" sz="1100" b="1" dirty="0"/>
              <a:t>데이터 가져오기</a:t>
            </a:r>
            <a:endParaRPr lang="en-US" altLang="ko-KR" sz="11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697F166-63FA-4C54-AC3A-2B258021E628}"/>
              </a:ext>
            </a:extLst>
          </p:cNvPr>
          <p:cNvCxnSpPr/>
          <p:nvPr/>
        </p:nvCxnSpPr>
        <p:spPr>
          <a:xfrm flipV="1">
            <a:off x="6250075" y="2132680"/>
            <a:ext cx="0" cy="337538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E6B2D8-6D7A-4829-8056-40D80FE050EE}"/>
              </a:ext>
            </a:extLst>
          </p:cNvPr>
          <p:cNvCxnSpPr/>
          <p:nvPr/>
        </p:nvCxnSpPr>
        <p:spPr>
          <a:xfrm>
            <a:off x="4722725" y="3898760"/>
            <a:ext cx="371789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962CB5-E19C-4C5F-9CF2-1444C96EB7B2}"/>
              </a:ext>
            </a:extLst>
          </p:cNvPr>
          <p:cNvSpPr txBox="1"/>
          <p:nvPr/>
        </p:nvSpPr>
        <p:spPr>
          <a:xfrm>
            <a:off x="5079700" y="3767955"/>
            <a:ext cx="2235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adminSearchNewCamp.do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FB0B93-BB0B-4E98-8A85-C60E7F316DF3}"/>
              </a:ext>
            </a:extLst>
          </p:cNvPr>
          <p:cNvCxnSpPr>
            <a:cxnSpLocks/>
          </p:cNvCxnSpPr>
          <p:nvPr/>
        </p:nvCxnSpPr>
        <p:spPr>
          <a:xfrm>
            <a:off x="6722347" y="4521758"/>
            <a:ext cx="3079723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EA616D-44E7-2A46-9695-72B5424947FC}"/>
              </a:ext>
            </a:extLst>
          </p:cNvPr>
          <p:cNvSpPr/>
          <p:nvPr/>
        </p:nvSpPr>
        <p:spPr>
          <a:xfrm>
            <a:off x="394587" y="2667228"/>
            <a:ext cx="931795" cy="26161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03970-E1D3-9B45-A421-7C147F4DE9A6}"/>
              </a:ext>
            </a:extLst>
          </p:cNvPr>
          <p:cNvSpPr txBox="1"/>
          <p:nvPr/>
        </p:nvSpPr>
        <p:spPr>
          <a:xfrm>
            <a:off x="1" y="2928838"/>
            <a:ext cx="1931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adminManagingCamp.do</a:t>
            </a:r>
            <a:endParaRPr lang="en-US" altLang="ko-KR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D8948-B745-5D44-8951-F10EE2EDDCA3}"/>
              </a:ext>
            </a:extLst>
          </p:cNvPr>
          <p:cNvSpPr txBox="1"/>
          <p:nvPr/>
        </p:nvSpPr>
        <p:spPr>
          <a:xfrm>
            <a:off x="1413113" y="805542"/>
            <a:ext cx="3095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adminCampList.jsp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FFA79D-B5D1-3F4E-9CD7-7576D2D2EFA9}"/>
              </a:ext>
            </a:extLst>
          </p:cNvPr>
          <p:cNvSpPr txBox="1"/>
          <p:nvPr/>
        </p:nvSpPr>
        <p:spPr>
          <a:xfrm>
            <a:off x="5880246" y="4521758"/>
            <a:ext cx="2516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2">
                    <a:lumMod val="10000"/>
                  </a:schemeClr>
                </a:solidFill>
              </a:rPr>
              <a:t>adminCampNewDetailInfo.do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91C5B-E754-9149-8A0C-FB16643D4264}"/>
              </a:ext>
            </a:extLst>
          </p:cNvPr>
          <p:cNvSpPr txBox="1"/>
          <p:nvPr/>
        </p:nvSpPr>
        <p:spPr>
          <a:xfrm>
            <a:off x="7847984" y="-1"/>
            <a:ext cx="346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adminNewCampDetailInfo.jsp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191CF56-436B-455C-8D7F-C8099F0F2233}"/>
              </a:ext>
            </a:extLst>
          </p:cNvPr>
          <p:cNvSpPr/>
          <p:nvPr/>
        </p:nvSpPr>
        <p:spPr>
          <a:xfrm>
            <a:off x="9802069" y="5369451"/>
            <a:ext cx="966333" cy="1329055"/>
          </a:xfrm>
          <a:custGeom>
            <a:avLst/>
            <a:gdLst>
              <a:gd name="connsiteX0" fmla="*/ 818707 w 818707"/>
              <a:gd name="connsiteY0" fmla="*/ 712381 h 712381"/>
              <a:gd name="connsiteX1" fmla="*/ 818707 w 818707"/>
              <a:gd name="connsiteY1" fmla="*/ 0 h 712381"/>
              <a:gd name="connsiteX2" fmla="*/ 0 w 818707"/>
              <a:gd name="connsiteY2" fmla="*/ 0 h 71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8707" h="712381">
                <a:moveTo>
                  <a:pt x="818707" y="712381"/>
                </a:moveTo>
                <a:lnTo>
                  <a:pt x="818707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294D6-CE2C-44A6-8022-AD7A035F4BB5}"/>
              </a:ext>
            </a:extLst>
          </p:cNvPr>
          <p:cNvSpPr txBox="1"/>
          <p:nvPr/>
        </p:nvSpPr>
        <p:spPr>
          <a:xfrm>
            <a:off x="10079352" y="5071417"/>
            <a:ext cx="1481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</a:rPr>
              <a:t>승인하기  버튼</a:t>
            </a:r>
            <a:endParaRPr lang="en-US" altLang="ko-KR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3DF5C64-2544-41B5-9F1C-9536134748E2}"/>
              </a:ext>
            </a:extLst>
          </p:cNvPr>
          <p:cNvSpPr/>
          <p:nvPr/>
        </p:nvSpPr>
        <p:spPr>
          <a:xfrm>
            <a:off x="6124352" y="5826642"/>
            <a:ext cx="4820989" cy="871870"/>
          </a:xfrm>
          <a:custGeom>
            <a:avLst/>
            <a:gdLst>
              <a:gd name="connsiteX0" fmla="*/ 4710224 w 4710224"/>
              <a:gd name="connsiteY0" fmla="*/ 871870 h 871870"/>
              <a:gd name="connsiteX1" fmla="*/ 4710224 w 4710224"/>
              <a:gd name="connsiteY1" fmla="*/ 712381 h 871870"/>
              <a:gd name="connsiteX2" fmla="*/ 0 w 4710224"/>
              <a:gd name="connsiteY2" fmla="*/ 712381 h 871870"/>
              <a:gd name="connsiteX3" fmla="*/ 0 w 4710224"/>
              <a:gd name="connsiteY3" fmla="*/ 0 h 87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224" h="871870">
                <a:moveTo>
                  <a:pt x="4710224" y="871870"/>
                </a:moveTo>
                <a:lnTo>
                  <a:pt x="4710224" y="712381"/>
                </a:lnTo>
                <a:lnTo>
                  <a:pt x="0" y="71238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935226-F7EE-46B7-A248-16AFCD304E97}"/>
              </a:ext>
            </a:extLst>
          </p:cNvPr>
          <p:cNvSpPr txBox="1"/>
          <p:nvPr/>
        </p:nvSpPr>
        <p:spPr>
          <a:xfrm>
            <a:off x="6078280" y="6262577"/>
            <a:ext cx="238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이전으로 가기 버튼</a:t>
            </a:r>
            <a:endParaRPr lang="en-US" altLang="ko-KR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adminManagingCamp.do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D27561B-8FC3-4394-967A-8A87243D5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91" y="4891642"/>
            <a:ext cx="2626579" cy="71148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B2B096-9E19-4291-949B-93F80D40258C}"/>
              </a:ext>
            </a:extLst>
          </p:cNvPr>
          <p:cNvSpPr txBox="1"/>
          <p:nvPr/>
        </p:nvSpPr>
        <p:spPr>
          <a:xfrm>
            <a:off x="7133961" y="2432370"/>
            <a:ext cx="2784582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adminApproveCamp.do</a:t>
            </a:r>
          </a:p>
          <a:p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</a:rPr>
              <a:t>상태가 등록대기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-&gt; </a:t>
            </a:r>
            <a:r>
              <a:rPr lang="ko-KR" altLang="en-US" sz="1200" b="1" dirty="0" err="1">
                <a:solidFill>
                  <a:schemeClr val="bg2">
                    <a:lumMod val="10000"/>
                  </a:schemeClr>
                </a:solidFill>
              </a:rPr>
              <a:t>영업중으로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</a:rPr>
              <a:t> 변경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4FFE49AF-816B-4E2E-89ED-852A92E16CB6}"/>
              </a:ext>
            </a:extLst>
          </p:cNvPr>
          <p:cNvSpPr/>
          <p:nvPr/>
        </p:nvSpPr>
        <p:spPr>
          <a:xfrm>
            <a:off x="9409814" y="5411972"/>
            <a:ext cx="478465" cy="467833"/>
          </a:xfrm>
          <a:custGeom>
            <a:avLst/>
            <a:gdLst>
              <a:gd name="connsiteX0" fmla="*/ 0 w 478465"/>
              <a:gd name="connsiteY0" fmla="*/ 0 h 467833"/>
              <a:gd name="connsiteX1" fmla="*/ 0 w 478465"/>
              <a:gd name="connsiteY1" fmla="*/ 467833 h 467833"/>
              <a:gd name="connsiteX2" fmla="*/ 478465 w 478465"/>
              <a:gd name="connsiteY2" fmla="*/ 467833 h 4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465" h="467833">
                <a:moveTo>
                  <a:pt x="0" y="0"/>
                </a:moveTo>
                <a:lnTo>
                  <a:pt x="0" y="467833"/>
                </a:lnTo>
                <a:lnTo>
                  <a:pt x="478465" y="467833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7B23CAE-ACF4-4C6B-887C-9B261CE9F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61" y="3200653"/>
            <a:ext cx="2647692" cy="71993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9659F4F-3048-47BE-A6F8-442A21354347}"/>
              </a:ext>
            </a:extLst>
          </p:cNvPr>
          <p:cNvCxnSpPr/>
          <p:nvPr/>
        </p:nvCxnSpPr>
        <p:spPr>
          <a:xfrm flipV="1">
            <a:off x="8973879" y="3920587"/>
            <a:ext cx="0" cy="1491385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2600B01-C818-45F5-8385-30731F8D2CF8}"/>
              </a:ext>
            </a:extLst>
          </p:cNvPr>
          <p:cNvCxnSpPr/>
          <p:nvPr/>
        </p:nvCxnSpPr>
        <p:spPr>
          <a:xfrm flipV="1">
            <a:off x="9409814" y="2928838"/>
            <a:ext cx="0" cy="839117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62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B04A7ADB-5153-4978-A4ED-58A4FD55F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76" y="5311940"/>
            <a:ext cx="3307551" cy="9216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2FFD9D-62F9-4360-B35E-FF798E412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05" y="3959147"/>
            <a:ext cx="3275587" cy="8893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488030-1904-4FA0-A236-D03CD42A599C}"/>
              </a:ext>
            </a:extLst>
          </p:cNvPr>
          <p:cNvSpPr txBox="1"/>
          <p:nvPr/>
        </p:nvSpPr>
        <p:spPr>
          <a:xfrm>
            <a:off x="394587" y="199197"/>
            <a:ext cx="709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캠핑장관리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목록 탭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06C330-E3E9-45EE-AF67-83E8AD4118E4}"/>
              </a:ext>
            </a:extLst>
          </p:cNvPr>
          <p:cNvSpPr/>
          <p:nvPr/>
        </p:nvSpPr>
        <p:spPr>
          <a:xfrm>
            <a:off x="247808" y="199197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4" name="그림 3" descr="스크린샷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73C0CEBD-8BA9-4AFC-8912-88673ACC8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72" y="669852"/>
            <a:ext cx="1669089" cy="6188148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362D29F-0F12-4240-9D7E-D726D2980E37}"/>
              </a:ext>
            </a:extLst>
          </p:cNvPr>
          <p:cNvSpPr/>
          <p:nvPr/>
        </p:nvSpPr>
        <p:spPr>
          <a:xfrm>
            <a:off x="4082903" y="2817628"/>
            <a:ext cx="2157402" cy="3891517"/>
          </a:xfrm>
          <a:custGeom>
            <a:avLst/>
            <a:gdLst>
              <a:gd name="connsiteX0" fmla="*/ 0 w 1424762"/>
              <a:gd name="connsiteY0" fmla="*/ 1775637 h 1775637"/>
              <a:gd name="connsiteX1" fmla="*/ 0 w 1424762"/>
              <a:gd name="connsiteY1" fmla="*/ 0 h 1775637"/>
              <a:gd name="connsiteX2" fmla="*/ 1424762 w 1424762"/>
              <a:gd name="connsiteY2" fmla="*/ 0 h 177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4762" h="1775637">
                <a:moveTo>
                  <a:pt x="0" y="1775637"/>
                </a:moveTo>
                <a:lnTo>
                  <a:pt x="0" y="0"/>
                </a:lnTo>
                <a:lnTo>
                  <a:pt x="1424762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121EE-515E-4B02-AD2E-1141813D75B4}"/>
              </a:ext>
            </a:extLst>
          </p:cNvPr>
          <p:cNvSpPr txBox="1"/>
          <p:nvPr/>
        </p:nvSpPr>
        <p:spPr>
          <a:xfrm>
            <a:off x="3078577" y="6267341"/>
            <a:ext cx="166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2">
                    <a:lumMod val="10000"/>
                  </a:schemeClr>
                </a:solidFill>
              </a:rPr>
              <a:t>승인거절버튼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0016C-58FA-4450-A5D4-732F23131237}"/>
              </a:ext>
            </a:extLst>
          </p:cNvPr>
          <p:cNvSpPr txBox="1"/>
          <p:nvPr/>
        </p:nvSpPr>
        <p:spPr>
          <a:xfrm>
            <a:off x="6092332" y="1213185"/>
            <a:ext cx="2516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&lt;Modal&gt;</a:t>
            </a:r>
          </a:p>
        </p:txBody>
      </p:sp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00306CC-8F16-4FE7-8150-F2223E19F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05" y="1520962"/>
            <a:ext cx="3254571" cy="21304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1C8913-57B8-4391-9C7F-70A56B812988}"/>
              </a:ext>
            </a:extLst>
          </p:cNvPr>
          <p:cNvSpPr txBox="1"/>
          <p:nvPr/>
        </p:nvSpPr>
        <p:spPr>
          <a:xfrm>
            <a:off x="7155587" y="4886521"/>
            <a:ext cx="2658389" cy="2769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adminWriteRejectionReason.do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4171572-56F8-4DEA-B260-5081B4C72FCC}"/>
              </a:ext>
            </a:extLst>
          </p:cNvPr>
          <p:cNvCxnSpPr/>
          <p:nvPr/>
        </p:nvCxnSpPr>
        <p:spPr>
          <a:xfrm>
            <a:off x="8484782" y="4646428"/>
            <a:ext cx="0" cy="665512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A97702B-DCD3-4DF2-BAC2-BB14D0009B2A}"/>
              </a:ext>
            </a:extLst>
          </p:cNvPr>
          <p:cNvCxnSpPr/>
          <p:nvPr/>
        </p:nvCxnSpPr>
        <p:spPr>
          <a:xfrm flipH="1">
            <a:off x="5161604" y="5986130"/>
            <a:ext cx="3876071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04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1BFB6E-B8CA-44B7-A787-A7BB5B0C1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b="3805"/>
          <a:stretch/>
        </p:blipFill>
        <p:spPr>
          <a:xfrm>
            <a:off x="-4085" y="768726"/>
            <a:ext cx="7058027" cy="5953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960695-A609-4B5B-AC64-4B6C6F145199}"/>
              </a:ext>
            </a:extLst>
          </p:cNvPr>
          <p:cNvSpPr txBox="1"/>
          <p:nvPr/>
        </p:nvSpPr>
        <p:spPr>
          <a:xfrm>
            <a:off x="394587" y="199197"/>
            <a:ext cx="7171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회원관리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A15C2-634E-42A1-BB6A-43A365A77337}"/>
              </a:ext>
            </a:extLst>
          </p:cNvPr>
          <p:cNvSpPr/>
          <p:nvPr/>
        </p:nvSpPr>
        <p:spPr>
          <a:xfrm>
            <a:off x="247808" y="199197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930CCC-C3A3-4BF4-97BD-EFD5F43A7335}"/>
              </a:ext>
            </a:extLst>
          </p:cNvPr>
          <p:cNvSpPr/>
          <p:nvPr/>
        </p:nvSpPr>
        <p:spPr>
          <a:xfrm>
            <a:off x="247808" y="2876203"/>
            <a:ext cx="944545" cy="2210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E05B3-1F7A-48B8-9671-E68D45417FFD}"/>
              </a:ext>
            </a:extLst>
          </p:cNvPr>
          <p:cNvSpPr txBox="1"/>
          <p:nvPr/>
        </p:nvSpPr>
        <p:spPr>
          <a:xfrm>
            <a:off x="-4085" y="2673111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adminManagingMember.do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BABE4-3AE9-418C-BCE6-1A677DE02081}"/>
              </a:ext>
            </a:extLst>
          </p:cNvPr>
          <p:cNvSpPr txBox="1"/>
          <p:nvPr/>
        </p:nvSpPr>
        <p:spPr>
          <a:xfrm>
            <a:off x="1433375" y="944450"/>
            <a:ext cx="2099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adminMemberList.jsp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4A2251-A239-4B82-8A7D-63BA77941F67}"/>
              </a:ext>
            </a:extLst>
          </p:cNvPr>
          <p:cNvCxnSpPr>
            <a:cxnSpLocks/>
          </p:cNvCxnSpPr>
          <p:nvPr/>
        </p:nvCxnSpPr>
        <p:spPr>
          <a:xfrm>
            <a:off x="4371221" y="3854444"/>
            <a:ext cx="532561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7B86FF7D-61A8-47C0-A07F-40CA1C633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6091" r="1172" b="6143"/>
          <a:stretch/>
        </p:blipFill>
        <p:spPr>
          <a:xfrm>
            <a:off x="3285669" y="2054964"/>
            <a:ext cx="2652906" cy="688493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9FC3A9-BCAD-49E5-8140-916C99F8E6BD}"/>
              </a:ext>
            </a:extLst>
          </p:cNvPr>
          <p:cNvCxnSpPr>
            <a:cxnSpLocks/>
          </p:cNvCxnSpPr>
          <p:nvPr/>
        </p:nvCxnSpPr>
        <p:spPr>
          <a:xfrm flipV="1">
            <a:off x="4165984" y="2743457"/>
            <a:ext cx="0" cy="1000227"/>
          </a:xfrm>
          <a:prstGeom prst="straightConnector1">
            <a:avLst/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212367-4A47-4B0F-8560-6BF32CC3125A}"/>
              </a:ext>
            </a:extLst>
          </p:cNvPr>
          <p:cNvSpPr txBox="1"/>
          <p:nvPr/>
        </p:nvSpPr>
        <p:spPr>
          <a:xfrm>
            <a:off x="5137460" y="4453073"/>
            <a:ext cx="2000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adminGetMemberInfo.do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10A152-D839-4262-833A-0A86218C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30" y="1728769"/>
            <a:ext cx="5101430" cy="30391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1F780ABE-2D75-4E68-B7E0-27C2BD953D71}"/>
              </a:ext>
            </a:extLst>
          </p:cNvPr>
          <p:cNvSpPr/>
          <p:nvPr/>
        </p:nvSpPr>
        <p:spPr>
          <a:xfrm>
            <a:off x="6049108" y="2080009"/>
            <a:ext cx="894303" cy="2381455"/>
          </a:xfrm>
          <a:custGeom>
            <a:avLst/>
            <a:gdLst>
              <a:gd name="connsiteX0" fmla="*/ 0 w 894303"/>
              <a:gd name="connsiteY0" fmla="*/ 2160395 h 2160395"/>
              <a:gd name="connsiteX1" fmla="*/ 502417 w 894303"/>
              <a:gd name="connsiteY1" fmla="*/ 2160395 h 2160395"/>
              <a:gd name="connsiteX2" fmla="*/ 502417 w 894303"/>
              <a:gd name="connsiteY2" fmla="*/ 0 h 2160395"/>
              <a:gd name="connsiteX3" fmla="*/ 894303 w 894303"/>
              <a:gd name="connsiteY3" fmla="*/ 0 h 216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303" h="2160395">
                <a:moveTo>
                  <a:pt x="0" y="2160395"/>
                </a:moveTo>
                <a:lnTo>
                  <a:pt x="502417" y="2160395"/>
                </a:lnTo>
                <a:lnTo>
                  <a:pt x="502417" y="0"/>
                </a:lnTo>
                <a:lnTo>
                  <a:pt x="894303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D7F25E-E510-4F90-83C0-C27580DD4315}"/>
              </a:ext>
            </a:extLst>
          </p:cNvPr>
          <p:cNvSpPr txBox="1"/>
          <p:nvPr/>
        </p:nvSpPr>
        <p:spPr>
          <a:xfrm>
            <a:off x="6928381" y="1418295"/>
            <a:ext cx="248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&lt;modal&gt;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394C39-EB16-4B60-A2B0-DA5D4BF8FB4B}"/>
              </a:ext>
            </a:extLst>
          </p:cNvPr>
          <p:cNvSpPr txBox="1"/>
          <p:nvPr/>
        </p:nvSpPr>
        <p:spPr>
          <a:xfrm>
            <a:off x="4903782" y="3723639"/>
            <a:ext cx="2000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adminSearchMember.do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2AD3B34-CA77-45D9-901A-39EEB4AB8ADB}"/>
              </a:ext>
            </a:extLst>
          </p:cNvPr>
          <p:cNvCxnSpPr>
            <a:cxnSpLocks/>
          </p:cNvCxnSpPr>
          <p:nvPr/>
        </p:nvCxnSpPr>
        <p:spPr>
          <a:xfrm>
            <a:off x="9596176" y="3429000"/>
            <a:ext cx="472272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DB27532-1D2D-4B44-9073-CB00A0FBF8C9}"/>
              </a:ext>
            </a:extLst>
          </p:cNvPr>
          <p:cNvSpPr txBox="1"/>
          <p:nvPr/>
        </p:nvSpPr>
        <p:spPr>
          <a:xfrm>
            <a:off x="9983987" y="3298195"/>
            <a:ext cx="2165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adminMemberBookingList.do</a:t>
            </a:r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89F93A0-71B7-4C49-A1AA-38C3455B20C1}"/>
              </a:ext>
            </a:extLst>
          </p:cNvPr>
          <p:cNvSpPr/>
          <p:nvPr/>
        </p:nvSpPr>
        <p:spPr>
          <a:xfrm>
            <a:off x="6832879" y="4682532"/>
            <a:ext cx="2562330" cy="492369"/>
          </a:xfrm>
          <a:custGeom>
            <a:avLst/>
            <a:gdLst>
              <a:gd name="connsiteX0" fmla="*/ 2562330 w 2562330"/>
              <a:gd name="connsiteY0" fmla="*/ 0 h 492369"/>
              <a:gd name="connsiteX1" fmla="*/ 2562330 w 2562330"/>
              <a:gd name="connsiteY1" fmla="*/ 492369 h 492369"/>
              <a:gd name="connsiteX2" fmla="*/ 0 w 2562330"/>
              <a:gd name="connsiteY2" fmla="*/ 492369 h 49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2330" h="492369">
                <a:moveTo>
                  <a:pt x="2562330" y="0"/>
                </a:moveTo>
                <a:lnTo>
                  <a:pt x="2562330" y="492369"/>
                </a:lnTo>
                <a:lnTo>
                  <a:pt x="0" y="492369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661761-56AE-4D7D-A48F-A6770A822D9C}"/>
              </a:ext>
            </a:extLst>
          </p:cNvPr>
          <p:cNvSpPr txBox="1"/>
          <p:nvPr/>
        </p:nvSpPr>
        <p:spPr>
          <a:xfrm>
            <a:off x="7352715" y="5142750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adminManagingMember.do</a:t>
            </a:r>
          </a:p>
        </p:txBody>
      </p:sp>
    </p:spTree>
    <p:extLst>
      <p:ext uri="{BB962C8B-B14F-4D97-AF65-F5344CB8AC3E}">
        <p14:creationId xmlns:p14="http://schemas.microsoft.com/office/powerpoint/2010/main" val="453347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1DA586-2A53-4E0B-9153-CA772B8E865A}"/>
              </a:ext>
            </a:extLst>
          </p:cNvPr>
          <p:cNvSpPr txBox="1"/>
          <p:nvPr/>
        </p:nvSpPr>
        <p:spPr>
          <a:xfrm>
            <a:off x="394587" y="199197"/>
            <a:ext cx="600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회원삭제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85ABCC-FC88-4205-A97F-BD8E292BAE71}"/>
              </a:ext>
            </a:extLst>
          </p:cNvPr>
          <p:cNvSpPr/>
          <p:nvPr/>
        </p:nvSpPr>
        <p:spPr>
          <a:xfrm>
            <a:off x="247808" y="199197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A4ED98-C427-4913-94C7-29B7CB8E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8" y="1138720"/>
            <a:ext cx="6162341" cy="367118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7DECF32-D399-4AA4-9933-C5BD2D3D5B87}"/>
              </a:ext>
            </a:extLst>
          </p:cNvPr>
          <p:cNvSpPr txBox="1"/>
          <p:nvPr/>
        </p:nvSpPr>
        <p:spPr>
          <a:xfrm>
            <a:off x="340374" y="813980"/>
            <a:ext cx="22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&lt;modal&gt;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C18AB3D-5C80-4E08-AF4E-EFC0BE2BC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30" y="1264989"/>
            <a:ext cx="2996309" cy="9853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10DA334-2BEF-46D3-A490-4C8809C45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30" y="2795215"/>
            <a:ext cx="2996309" cy="10664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FB20F4C-BA91-41D7-9440-1C0412392EAE}"/>
              </a:ext>
            </a:extLst>
          </p:cNvPr>
          <p:cNvSpPr txBox="1"/>
          <p:nvPr/>
        </p:nvSpPr>
        <p:spPr>
          <a:xfrm>
            <a:off x="8117425" y="2302663"/>
            <a:ext cx="1985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adminDeleteMember.do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ED8C6F6-BB09-4058-8C07-D6286A7F9741}"/>
              </a:ext>
            </a:extLst>
          </p:cNvPr>
          <p:cNvCxnSpPr/>
          <p:nvPr/>
        </p:nvCxnSpPr>
        <p:spPr>
          <a:xfrm>
            <a:off x="3368466" y="4722725"/>
            <a:ext cx="0" cy="542611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2FDD2C-5E51-4DF8-9EE1-9D03B3E0E78E}"/>
              </a:ext>
            </a:extLst>
          </p:cNvPr>
          <p:cNvSpPr txBox="1"/>
          <p:nvPr/>
        </p:nvSpPr>
        <p:spPr>
          <a:xfrm>
            <a:off x="3007312" y="5265336"/>
            <a:ext cx="709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창 닫힘</a:t>
            </a:r>
            <a:endParaRPr lang="en-US" altLang="ko-KR" sz="11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4037741-D326-4A41-87C1-EBC64F5E9503}"/>
              </a:ext>
            </a:extLst>
          </p:cNvPr>
          <p:cNvCxnSpPr>
            <a:cxnSpLocks/>
          </p:cNvCxnSpPr>
          <p:nvPr/>
        </p:nvCxnSpPr>
        <p:spPr>
          <a:xfrm>
            <a:off x="6400800" y="1870766"/>
            <a:ext cx="1259273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51DEF453-E389-4580-87FF-EE93141DA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815" y="4214587"/>
            <a:ext cx="4422338" cy="119062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A3EA9B0E-6DF4-4179-BDE0-B9EB2082CFFC}"/>
              </a:ext>
            </a:extLst>
          </p:cNvPr>
          <p:cNvSpPr/>
          <p:nvPr/>
        </p:nvSpPr>
        <p:spPr>
          <a:xfrm>
            <a:off x="6400800" y="1991346"/>
            <a:ext cx="1120832" cy="3049284"/>
          </a:xfrm>
          <a:custGeom>
            <a:avLst/>
            <a:gdLst>
              <a:gd name="connsiteX0" fmla="*/ 0 w 1205803"/>
              <a:gd name="connsiteY0" fmla="*/ 0 h 663191"/>
              <a:gd name="connsiteX1" fmla="*/ 0 w 1205803"/>
              <a:gd name="connsiteY1" fmla="*/ 663191 h 663191"/>
              <a:gd name="connsiteX2" fmla="*/ 1205803 w 1205803"/>
              <a:gd name="connsiteY2" fmla="*/ 663191 h 6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5803" h="663191">
                <a:moveTo>
                  <a:pt x="0" y="0"/>
                </a:moveTo>
                <a:lnTo>
                  <a:pt x="0" y="663191"/>
                </a:lnTo>
                <a:lnTo>
                  <a:pt x="1205803" y="663191"/>
                </a:lnTo>
              </a:path>
            </a:pathLst>
          </a:custGeom>
          <a:noFill/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59752CA-CE7C-486F-8D29-E1EDFA2AB16A}"/>
              </a:ext>
            </a:extLst>
          </p:cNvPr>
          <p:cNvCxnSpPr>
            <a:cxnSpLocks/>
          </p:cNvCxnSpPr>
          <p:nvPr/>
        </p:nvCxnSpPr>
        <p:spPr>
          <a:xfrm>
            <a:off x="8698096" y="2051637"/>
            <a:ext cx="0" cy="743579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C59E045-F62E-48F8-9676-F3527F63F0C0}"/>
              </a:ext>
            </a:extLst>
          </p:cNvPr>
          <p:cNvSpPr txBox="1"/>
          <p:nvPr/>
        </p:nvSpPr>
        <p:spPr>
          <a:xfrm>
            <a:off x="7621094" y="989590"/>
            <a:ext cx="1077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&lt;alert&gt;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728F8F-B17B-4491-8D0D-2BA32ADECC01}"/>
              </a:ext>
            </a:extLst>
          </p:cNvPr>
          <p:cNvSpPr txBox="1"/>
          <p:nvPr/>
        </p:nvSpPr>
        <p:spPr>
          <a:xfrm>
            <a:off x="7521632" y="2560667"/>
            <a:ext cx="1077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&lt;alert&gt;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2B2EB0-3795-4EA6-9617-119DD6E09914}"/>
              </a:ext>
            </a:extLst>
          </p:cNvPr>
          <p:cNvSpPr txBox="1"/>
          <p:nvPr/>
        </p:nvSpPr>
        <p:spPr>
          <a:xfrm>
            <a:off x="7442920" y="3961836"/>
            <a:ext cx="1077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&lt;alert&gt;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F98B90C-D9C9-45F6-B954-869B57B4CE71}"/>
              </a:ext>
            </a:extLst>
          </p:cNvPr>
          <p:cNvCxnSpPr/>
          <p:nvPr/>
        </p:nvCxnSpPr>
        <p:spPr>
          <a:xfrm>
            <a:off x="9321094" y="3558888"/>
            <a:ext cx="1527349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B84E7F2-9D53-42D0-ADB6-5750AF51BF5A}"/>
              </a:ext>
            </a:extLst>
          </p:cNvPr>
          <p:cNvSpPr txBox="1"/>
          <p:nvPr/>
        </p:nvSpPr>
        <p:spPr>
          <a:xfrm>
            <a:off x="10163095" y="3297278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adminManagingMember.do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CA13A8-ED54-FA43-BFFC-BC05A1DFD55F}"/>
              </a:ext>
            </a:extLst>
          </p:cNvPr>
          <p:cNvSpPr txBox="1"/>
          <p:nvPr/>
        </p:nvSpPr>
        <p:spPr>
          <a:xfrm>
            <a:off x="9110051" y="5648536"/>
            <a:ext cx="2000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adminGetMemberInfo.do</a:t>
            </a: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799A7327-14A6-F74A-9F19-6DC0CF4D8D4D}"/>
              </a:ext>
            </a:extLst>
          </p:cNvPr>
          <p:cNvSpPr/>
          <p:nvPr/>
        </p:nvSpPr>
        <p:spPr>
          <a:xfrm>
            <a:off x="4861932" y="4817327"/>
            <a:ext cx="6456556" cy="1092819"/>
          </a:xfrm>
          <a:custGeom>
            <a:avLst/>
            <a:gdLst>
              <a:gd name="connsiteX0" fmla="*/ 6456556 w 6456556"/>
              <a:gd name="connsiteY0" fmla="*/ 334536 h 1092819"/>
              <a:gd name="connsiteX1" fmla="*/ 6456556 w 6456556"/>
              <a:gd name="connsiteY1" fmla="*/ 1092819 h 1092819"/>
              <a:gd name="connsiteX2" fmla="*/ 0 w 6456556"/>
              <a:gd name="connsiteY2" fmla="*/ 1092819 h 1092819"/>
              <a:gd name="connsiteX3" fmla="*/ 0 w 6456556"/>
              <a:gd name="connsiteY3" fmla="*/ 0 h 109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6556" h="1092819">
                <a:moveTo>
                  <a:pt x="6456556" y="334536"/>
                </a:moveTo>
                <a:lnTo>
                  <a:pt x="6456556" y="1092819"/>
                </a:lnTo>
                <a:lnTo>
                  <a:pt x="0" y="1092819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84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9275C9B-EBD3-4D71-A53B-3446400E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0" y="1199010"/>
            <a:ext cx="6162341" cy="367118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A032F18-E152-42F2-AC16-17B67AF4C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42" y="867681"/>
            <a:ext cx="5003716" cy="45402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36A952E-4B60-4D37-9975-3A4DE236E538}"/>
              </a:ext>
            </a:extLst>
          </p:cNvPr>
          <p:cNvCxnSpPr/>
          <p:nvPr/>
        </p:nvCxnSpPr>
        <p:spPr>
          <a:xfrm>
            <a:off x="3394929" y="3220173"/>
            <a:ext cx="361741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53CA38-3F61-4B37-A790-9B6934761A57}"/>
              </a:ext>
            </a:extLst>
          </p:cNvPr>
          <p:cNvSpPr txBox="1"/>
          <p:nvPr/>
        </p:nvSpPr>
        <p:spPr>
          <a:xfrm>
            <a:off x="3756670" y="3078743"/>
            <a:ext cx="2483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adminSearchMemberBooking.do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2CA78B2-319A-4667-8035-7D6F4AF56C51}"/>
              </a:ext>
            </a:extLst>
          </p:cNvPr>
          <p:cNvCxnSpPr>
            <a:cxnSpLocks/>
          </p:cNvCxnSpPr>
          <p:nvPr/>
        </p:nvCxnSpPr>
        <p:spPr>
          <a:xfrm>
            <a:off x="6169688" y="3937384"/>
            <a:ext cx="787454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948AD4-14EC-4EE0-9BAE-234A3C2F6462}"/>
              </a:ext>
            </a:extLst>
          </p:cNvPr>
          <p:cNvSpPr txBox="1"/>
          <p:nvPr/>
        </p:nvSpPr>
        <p:spPr>
          <a:xfrm>
            <a:off x="4854245" y="3955452"/>
            <a:ext cx="2483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adminMemberBookingDetail.do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50A3D-9235-4C47-B7C2-141FFDFFE09E}"/>
              </a:ext>
            </a:extLst>
          </p:cNvPr>
          <p:cNvSpPr txBox="1"/>
          <p:nvPr/>
        </p:nvSpPr>
        <p:spPr>
          <a:xfrm>
            <a:off x="394587" y="199197"/>
            <a:ext cx="6006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예약 상세보기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CE7588-23AB-45E3-B807-8FA35D388B26}"/>
              </a:ext>
            </a:extLst>
          </p:cNvPr>
          <p:cNvSpPr/>
          <p:nvPr/>
        </p:nvSpPr>
        <p:spPr>
          <a:xfrm>
            <a:off x="247808" y="199197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E7A8A3-6A9B-4E55-8EAB-8DCB8E9778DB}"/>
              </a:ext>
            </a:extLst>
          </p:cNvPr>
          <p:cNvCxnSpPr/>
          <p:nvPr/>
        </p:nvCxnSpPr>
        <p:spPr>
          <a:xfrm>
            <a:off x="3215473" y="4734528"/>
            <a:ext cx="0" cy="542611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6236FA-38C5-4900-9803-BEEAADC4BC85}"/>
              </a:ext>
            </a:extLst>
          </p:cNvPr>
          <p:cNvSpPr txBox="1"/>
          <p:nvPr/>
        </p:nvSpPr>
        <p:spPr>
          <a:xfrm>
            <a:off x="2854319" y="5277139"/>
            <a:ext cx="709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창 닫힘</a:t>
            </a:r>
            <a:endParaRPr lang="en-US" altLang="ko-KR" sz="1100" b="1" dirty="0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233CC868-B2DB-0242-A711-A4E2280F2875}"/>
              </a:ext>
            </a:extLst>
          </p:cNvPr>
          <p:cNvSpPr/>
          <p:nvPr/>
        </p:nvSpPr>
        <p:spPr>
          <a:xfrm>
            <a:off x="5642517" y="4895385"/>
            <a:ext cx="3534937" cy="312235"/>
          </a:xfrm>
          <a:custGeom>
            <a:avLst/>
            <a:gdLst>
              <a:gd name="connsiteX0" fmla="*/ 3534937 w 3534937"/>
              <a:gd name="connsiteY0" fmla="*/ 312235 h 312235"/>
              <a:gd name="connsiteX1" fmla="*/ 0 w 3534937"/>
              <a:gd name="connsiteY1" fmla="*/ 312235 h 312235"/>
              <a:gd name="connsiteX2" fmla="*/ 0 w 3534937"/>
              <a:gd name="connsiteY2" fmla="*/ 0 h 31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4937" h="312235">
                <a:moveTo>
                  <a:pt x="3534937" y="312235"/>
                </a:moveTo>
                <a:lnTo>
                  <a:pt x="0" y="31223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28012-637E-9D42-B173-D991C8B31C44}"/>
              </a:ext>
            </a:extLst>
          </p:cNvPr>
          <p:cNvSpPr txBox="1"/>
          <p:nvPr/>
        </p:nvSpPr>
        <p:spPr>
          <a:xfrm>
            <a:off x="340374" y="813980"/>
            <a:ext cx="22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&lt;modal&gt;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13538-DE22-A74B-BB2F-588C4980DADD}"/>
              </a:ext>
            </a:extLst>
          </p:cNvPr>
          <p:cNvSpPr txBox="1"/>
          <p:nvPr/>
        </p:nvSpPr>
        <p:spPr>
          <a:xfrm>
            <a:off x="6957142" y="506203"/>
            <a:ext cx="22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&lt;modal&gt;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2F4EA33-55AE-4A44-99B4-3BF4428549F7}"/>
              </a:ext>
            </a:extLst>
          </p:cNvPr>
          <p:cNvCxnSpPr>
            <a:cxnSpLocks/>
          </p:cNvCxnSpPr>
          <p:nvPr/>
        </p:nvCxnSpPr>
        <p:spPr>
          <a:xfrm>
            <a:off x="1082910" y="2893071"/>
            <a:ext cx="0" cy="327102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6B3802-B61D-9145-8C23-926781676F93}"/>
              </a:ext>
            </a:extLst>
          </p:cNvPr>
          <p:cNvSpPr txBox="1"/>
          <p:nvPr/>
        </p:nvSpPr>
        <p:spPr>
          <a:xfrm>
            <a:off x="247808" y="3176575"/>
            <a:ext cx="192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adminGetMemberInfo.do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667400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AF298-FDF0-428C-8AA7-337E4888D57A}"/>
              </a:ext>
            </a:extLst>
          </p:cNvPr>
          <p:cNvSpPr txBox="1"/>
          <p:nvPr/>
        </p:nvSpPr>
        <p:spPr>
          <a:xfrm>
            <a:off x="394587" y="199197"/>
            <a:ext cx="709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캠핑장관리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 탭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1BBFA4-E763-433B-993F-DC99A6E59348}"/>
              </a:ext>
            </a:extLst>
          </p:cNvPr>
          <p:cNvSpPr/>
          <p:nvPr/>
        </p:nvSpPr>
        <p:spPr>
          <a:xfrm>
            <a:off x="247808" y="199197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E3C6898-BE8A-4030-9B27-1E728C771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1" y="801464"/>
            <a:ext cx="6405030" cy="5374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DB0E17-3417-4609-A0BC-407216718DCD}"/>
              </a:ext>
            </a:extLst>
          </p:cNvPr>
          <p:cNvSpPr txBox="1"/>
          <p:nvPr/>
        </p:nvSpPr>
        <p:spPr>
          <a:xfrm>
            <a:off x="1621081" y="783771"/>
            <a:ext cx="230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adminCustomerList.jsp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04F61-969E-4C54-8101-0BBB5D2AFBAE}"/>
              </a:ext>
            </a:extLst>
          </p:cNvPr>
          <p:cNvSpPr/>
          <p:nvPr/>
        </p:nvSpPr>
        <p:spPr>
          <a:xfrm>
            <a:off x="394587" y="2951006"/>
            <a:ext cx="1166584" cy="27019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7E1B1-CC75-45C9-9857-4540324B0057}"/>
              </a:ext>
            </a:extLst>
          </p:cNvPr>
          <p:cNvSpPr txBox="1"/>
          <p:nvPr/>
        </p:nvSpPr>
        <p:spPr>
          <a:xfrm>
            <a:off x="20949" y="2765243"/>
            <a:ext cx="191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adminCustomerCenter.do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22887-042A-BD4B-AC66-D355B2593DC2}"/>
              </a:ext>
            </a:extLst>
          </p:cNvPr>
          <p:cNvSpPr/>
          <p:nvPr/>
        </p:nvSpPr>
        <p:spPr>
          <a:xfrm>
            <a:off x="3229444" y="4378247"/>
            <a:ext cx="662940" cy="2383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0D365-FCC7-CE4F-A75F-F3559EF84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76296"/>
            <a:ext cx="5334000" cy="4781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0A332C-5439-D146-B7C5-8E03B7E2BC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22" r="1122"/>
          <a:stretch/>
        </p:blipFill>
        <p:spPr>
          <a:xfrm>
            <a:off x="6846850" y="1411679"/>
            <a:ext cx="5307980" cy="1130799"/>
          </a:xfrm>
          <a:prstGeom prst="rect">
            <a:avLst/>
          </a:prstGeom>
        </p:spPr>
      </p:pic>
      <p:sp>
        <p:nvSpPr>
          <p:cNvPr id="12" name="자유형 11">
            <a:extLst>
              <a:ext uri="{FF2B5EF4-FFF2-40B4-BE49-F238E27FC236}">
                <a16:creationId xmlns:a16="http://schemas.microsoft.com/office/drawing/2014/main" id="{F529BDB1-F9EC-D440-B170-6902B7B3ED62}"/>
              </a:ext>
            </a:extLst>
          </p:cNvPr>
          <p:cNvSpPr/>
          <p:nvPr/>
        </p:nvSpPr>
        <p:spPr>
          <a:xfrm>
            <a:off x="3928906" y="2085279"/>
            <a:ext cx="2951396" cy="2430966"/>
          </a:xfrm>
          <a:custGeom>
            <a:avLst/>
            <a:gdLst>
              <a:gd name="connsiteX0" fmla="*/ 0 w 2903220"/>
              <a:gd name="connsiteY0" fmla="*/ 2548890 h 2548890"/>
              <a:gd name="connsiteX1" fmla="*/ 2480310 w 2903220"/>
              <a:gd name="connsiteY1" fmla="*/ 2548890 h 2548890"/>
              <a:gd name="connsiteX2" fmla="*/ 2480310 w 2903220"/>
              <a:gd name="connsiteY2" fmla="*/ 0 h 2548890"/>
              <a:gd name="connsiteX3" fmla="*/ 2903220 w 2903220"/>
              <a:gd name="connsiteY3" fmla="*/ 0 h 254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220" h="2548890">
                <a:moveTo>
                  <a:pt x="0" y="2548890"/>
                </a:moveTo>
                <a:lnTo>
                  <a:pt x="2480310" y="2548890"/>
                </a:lnTo>
                <a:lnTo>
                  <a:pt x="2480310" y="0"/>
                </a:lnTo>
                <a:lnTo>
                  <a:pt x="290322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8B1FE0D-0941-5248-B7BC-48117F3AF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16" y="3150637"/>
            <a:ext cx="3235713" cy="88909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C7B93F-F01E-3249-912F-031EC06DF922}"/>
              </a:ext>
            </a:extLst>
          </p:cNvPr>
          <p:cNvCxnSpPr>
            <a:cxnSpLocks/>
          </p:cNvCxnSpPr>
          <p:nvPr/>
        </p:nvCxnSpPr>
        <p:spPr>
          <a:xfrm flipV="1">
            <a:off x="9876264" y="2471053"/>
            <a:ext cx="0" cy="1359168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9BDBBF-462F-F34E-9A94-05EED2AD9172}"/>
              </a:ext>
            </a:extLst>
          </p:cNvPr>
          <p:cNvSpPr txBox="1"/>
          <p:nvPr/>
        </p:nvSpPr>
        <p:spPr>
          <a:xfrm>
            <a:off x="8430901" y="4667229"/>
            <a:ext cx="2139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adminDeleteCtmQuestion.do</a:t>
            </a:r>
            <a:endParaRPr lang="en-US" altLang="ko-KR" sz="1100" b="1" dirty="0"/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5C2F5849-BDFF-234F-83C3-6D4FA159077F}"/>
              </a:ext>
            </a:extLst>
          </p:cNvPr>
          <p:cNvSpPr/>
          <p:nvPr/>
        </p:nvSpPr>
        <p:spPr>
          <a:xfrm>
            <a:off x="10983951" y="2330605"/>
            <a:ext cx="869795" cy="1248936"/>
          </a:xfrm>
          <a:custGeom>
            <a:avLst/>
            <a:gdLst>
              <a:gd name="connsiteX0" fmla="*/ 869795 w 869795"/>
              <a:gd name="connsiteY0" fmla="*/ 0 h 1248936"/>
              <a:gd name="connsiteX1" fmla="*/ 869795 w 869795"/>
              <a:gd name="connsiteY1" fmla="*/ 1248936 h 1248936"/>
              <a:gd name="connsiteX2" fmla="*/ 0 w 869795"/>
              <a:gd name="connsiteY2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795" h="1248936">
                <a:moveTo>
                  <a:pt x="869795" y="0"/>
                </a:moveTo>
                <a:lnTo>
                  <a:pt x="869795" y="1248936"/>
                </a:lnTo>
                <a:lnTo>
                  <a:pt x="0" y="1248936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523F1F89-B45F-9345-98BA-AD2164A742B8}"/>
              </a:ext>
            </a:extLst>
          </p:cNvPr>
          <p:cNvSpPr/>
          <p:nvPr/>
        </p:nvSpPr>
        <p:spPr>
          <a:xfrm>
            <a:off x="6490010" y="3847171"/>
            <a:ext cx="4003288" cy="1081668"/>
          </a:xfrm>
          <a:custGeom>
            <a:avLst/>
            <a:gdLst>
              <a:gd name="connsiteX0" fmla="*/ 4003288 w 4003288"/>
              <a:gd name="connsiteY0" fmla="*/ 0 h 1081668"/>
              <a:gd name="connsiteX1" fmla="*/ 4003288 w 4003288"/>
              <a:gd name="connsiteY1" fmla="*/ 1081668 h 1081668"/>
              <a:gd name="connsiteX2" fmla="*/ 0 w 4003288"/>
              <a:gd name="connsiteY2" fmla="*/ 1081668 h 108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3288" h="1081668">
                <a:moveTo>
                  <a:pt x="4003288" y="0"/>
                </a:moveTo>
                <a:lnTo>
                  <a:pt x="4003288" y="1081668"/>
                </a:lnTo>
                <a:lnTo>
                  <a:pt x="0" y="1081668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CBB5BD-6AA3-4C4C-997F-9D9B62683EB2}"/>
              </a:ext>
            </a:extLst>
          </p:cNvPr>
          <p:cNvSpPr txBox="1"/>
          <p:nvPr/>
        </p:nvSpPr>
        <p:spPr>
          <a:xfrm>
            <a:off x="4418384" y="4511113"/>
            <a:ext cx="2293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adminGetOneCtmQuestion.do</a:t>
            </a:r>
            <a:endParaRPr lang="en-US" altLang="ko-KR" sz="11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0F6835-EDC5-4847-964C-A9DAA2339143}"/>
              </a:ext>
            </a:extLst>
          </p:cNvPr>
          <p:cNvSpPr txBox="1"/>
          <p:nvPr/>
        </p:nvSpPr>
        <p:spPr>
          <a:xfrm>
            <a:off x="6802901" y="688483"/>
            <a:ext cx="2293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/>
              <a:t>아코디언</a:t>
            </a:r>
            <a:r>
              <a:rPr lang="en-US" altLang="ko-KR" sz="11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3415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C09487-BF5C-49B8-AFD6-71D36DB0C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25" y="1672932"/>
            <a:ext cx="3202108" cy="30854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AECF48E-D0E7-4F6B-BC9A-3A130037A964}"/>
              </a:ext>
            </a:extLst>
          </p:cNvPr>
          <p:cNvSpPr/>
          <p:nvPr/>
        </p:nvSpPr>
        <p:spPr>
          <a:xfrm>
            <a:off x="1164844" y="4084658"/>
            <a:ext cx="1021066" cy="251208"/>
          </a:xfrm>
          <a:prstGeom prst="rect">
            <a:avLst/>
          </a:prstGeom>
          <a:noFill/>
          <a:ln w="63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65AC956-DDBE-4AFC-A800-DEB06409B2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" t="11703" r="40330" b="50000"/>
          <a:stretch/>
        </p:blipFill>
        <p:spPr>
          <a:xfrm>
            <a:off x="5356893" y="295146"/>
            <a:ext cx="5473994" cy="196668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51F4E-DF55-4C52-B488-45236F268652}"/>
              </a:ext>
            </a:extLst>
          </p:cNvPr>
          <p:cNvSpPr txBox="1"/>
          <p:nvPr/>
        </p:nvSpPr>
        <p:spPr>
          <a:xfrm>
            <a:off x="5475684" y="2797508"/>
            <a:ext cx="23576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입력란이 비었거나 조건에 충족되지 않으면 완료버튼 비활성화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0BB995-9631-4CC4-8C99-4F65EF37F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92" y="3215669"/>
            <a:ext cx="665435" cy="332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398486-9D8F-4E33-8756-7C6A51C94172}"/>
              </a:ext>
            </a:extLst>
          </p:cNvPr>
          <p:cNvSpPr txBox="1"/>
          <p:nvPr/>
        </p:nvSpPr>
        <p:spPr>
          <a:xfrm>
            <a:off x="5417392" y="3255070"/>
            <a:ext cx="14728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충족되면 버튼 활성화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42442-0BEB-4B35-A5D9-8D2D56DCCF8C}"/>
              </a:ext>
            </a:extLst>
          </p:cNvPr>
          <p:cNvSpPr txBox="1"/>
          <p:nvPr/>
        </p:nvSpPr>
        <p:spPr>
          <a:xfrm>
            <a:off x="403956" y="248692"/>
            <a:ext cx="28392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525252"/>
                </a:solidFill>
              </a:rPr>
              <a:t>로그인</a:t>
            </a:r>
            <a:r>
              <a:rPr lang="en-US" altLang="ko-KR" sz="2000" dirty="0">
                <a:solidFill>
                  <a:srgbClr val="525252"/>
                </a:solidFill>
              </a:rPr>
              <a:t>(</a:t>
            </a:r>
            <a:r>
              <a:rPr lang="ko-KR" altLang="en-US" sz="2000" dirty="0">
                <a:solidFill>
                  <a:srgbClr val="525252"/>
                </a:solidFill>
              </a:rPr>
              <a:t>일반회원용</a:t>
            </a:r>
            <a:r>
              <a:rPr lang="en-US" altLang="ko-KR" sz="2000" dirty="0">
                <a:solidFill>
                  <a:srgbClr val="525252"/>
                </a:solidFill>
              </a:rPr>
              <a:t>)</a:t>
            </a:r>
          </a:p>
          <a:p>
            <a:endParaRPr lang="en-US" altLang="ko-KR" sz="2000" dirty="0">
              <a:solidFill>
                <a:srgbClr val="525252"/>
              </a:solidFill>
            </a:endParaRPr>
          </a:p>
          <a:p>
            <a:r>
              <a:rPr lang="ko-KR" altLang="en-US" sz="2000" dirty="0">
                <a:solidFill>
                  <a:srgbClr val="525252"/>
                </a:solidFill>
              </a:rPr>
              <a:t> </a:t>
            </a:r>
            <a:r>
              <a:rPr lang="en-US" altLang="ko-KR" sz="2000" dirty="0">
                <a:solidFill>
                  <a:srgbClr val="525252"/>
                </a:solidFill>
              </a:rPr>
              <a:t>– </a:t>
            </a:r>
            <a:r>
              <a:rPr lang="ko-KR" altLang="en-US" sz="2000" dirty="0">
                <a:solidFill>
                  <a:srgbClr val="525252"/>
                </a:solidFill>
              </a:rPr>
              <a:t>아이디</a:t>
            </a:r>
            <a:r>
              <a:rPr lang="en-US" altLang="ko-KR" sz="2000" dirty="0">
                <a:solidFill>
                  <a:srgbClr val="525252"/>
                </a:solidFill>
              </a:rPr>
              <a:t>/</a:t>
            </a:r>
            <a:r>
              <a:rPr lang="ko-KR" altLang="en-US" sz="2000" dirty="0">
                <a:solidFill>
                  <a:srgbClr val="525252"/>
                </a:solidFill>
              </a:rPr>
              <a:t>비밀번호 찾기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301AB9-3326-477A-8F4B-98FCBB90712A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9A4A0B4-1C42-479D-B698-8548273F61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3" t="41237" r="39781" b="35769"/>
          <a:stretch/>
        </p:blipFill>
        <p:spPr>
          <a:xfrm>
            <a:off x="8544085" y="3629212"/>
            <a:ext cx="2862298" cy="988294"/>
          </a:xfrm>
          <a:prstGeom prst="rect">
            <a:avLst/>
          </a:prstGeom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1FACFEC-A9D8-4613-A3B8-5BECC742B8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3" t="13022" r="39781" b="63529"/>
          <a:stretch/>
        </p:blipFill>
        <p:spPr>
          <a:xfrm>
            <a:off x="8559406" y="5677270"/>
            <a:ext cx="2846965" cy="1002461"/>
          </a:xfrm>
          <a:prstGeom prst="rect">
            <a:avLst/>
          </a:prstGeom>
        </p:spPr>
      </p:pic>
      <p:pic>
        <p:nvPicPr>
          <p:cNvPr id="18" name="그림 1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0E06AD8-1162-4E53-8974-15BD8A150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06" y="4637314"/>
            <a:ext cx="2846975" cy="1043891"/>
          </a:xfrm>
          <a:prstGeom prst="rect">
            <a:avLst/>
          </a:prstGeom>
        </p:spPr>
      </p:pic>
      <p:pic>
        <p:nvPicPr>
          <p:cNvPr id="19" name="그림 1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96E5BE4-FADC-4BFB-9D3F-C58EE575A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97" y="4559432"/>
            <a:ext cx="2748127" cy="984509"/>
          </a:xfrm>
          <a:prstGeom prst="rect">
            <a:avLst/>
          </a:prstGeom>
        </p:spPr>
      </p:pic>
      <p:pic>
        <p:nvPicPr>
          <p:cNvPr id="20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D06C1E7-DED9-480D-A18E-E5140EC1E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24" y="5578346"/>
            <a:ext cx="2768039" cy="98450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DBF976-3C55-495A-AA90-EA99D4B031BC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890289" y="3382028"/>
            <a:ext cx="379403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A86172-09CA-4A19-BF89-A58D9B1D0F5C}"/>
              </a:ext>
            </a:extLst>
          </p:cNvPr>
          <p:cNvSpPr txBox="1"/>
          <p:nvPr/>
        </p:nvSpPr>
        <p:spPr>
          <a:xfrm>
            <a:off x="5419790" y="4153379"/>
            <a:ext cx="14728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입력정보 </a:t>
            </a:r>
            <a:r>
              <a:rPr lang="ko-KR" altLang="en-US" sz="1050" b="1" dirty="0">
                <a:solidFill>
                  <a:srgbClr val="0070C0"/>
                </a:solidFill>
              </a:rPr>
              <a:t>성공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957C6F-A2D3-41BC-B2C1-62BB9B1A9117}"/>
              </a:ext>
            </a:extLst>
          </p:cNvPr>
          <p:cNvSpPr txBox="1"/>
          <p:nvPr/>
        </p:nvSpPr>
        <p:spPr>
          <a:xfrm>
            <a:off x="10301003" y="3405888"/>
            <a:ext cx="10597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입력정보 </a:t>
            </a:r>
            <a:r>
              <a:rPr lang="ko-KR" altLang="en-US" sz="1050" b="1" dirty="0">
                <a:solidFill>
                  <a:srgbClr val="C00000"/>
                </a:solidFill>
              </a:rPr>
              <a:t>실패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4B509F-7698-455D-AF6A-B1A1BB33DA5E}"/>
              </a:ext>
            </a:extLst>
          </p:cNvPr>
          <p:cNvCxnSpPr>
            <a:cxnSpLocks/>
          </p:cNvCxnSpPr>
          <p:nvPr/>
        </p:nvCxnSpPr>
        <p:spPr>
          <a:xfrm>
            <a:off x="8370346" y="4372410"/>
            <a:ext cx="0" cy="151750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2ABB896-BCBB-4EFB-A440-8F39EEFE7E34}"/>
              </a:ext>
            </a:extLst>
          </p:cNvPr>
          <p:cNvCxnSpPr>
            <a:cxnSpLocks/>
            <a:stCxn id="10" idx="2"/>
            <a:endCxn id="22" idx="3"/>
          </p:cNvCxnSpPr>
          <p:nvPr/>
        </p:nvCxnSpPr>
        <p:spPr>
          <a:xfrm flipH="1">
            <a:off x="6892688" y="3548386"/>
            <a:ext cx="709722" cy="731951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2359A3-64D6-4C07-A82F-6F1EF1F94688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7935127" y="3382028"/>
            <a:ext cx="556610" cy="14782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510EB70-06D4-49C3-AA5D-492775119826}"/>
              </a:ext>
            </a:extLst>
          </p:cNvPr>
          <p:cNvSpPr txBox="1"/>
          <p:nvPr/>
        </p:nvSpPr>
        <p:spPr>
          <a:xfrm>
            <a:off x="3626107" y="2481452"/>
            <a:ext cx="2091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memberFindingForm.do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8CEFE5-852E-427D-A6BC-731E45C5CFA6}"/>
              </a:ext>
            </a:extLst>
          </p:cNvPr>
          <p:cNvSpPr txBox="1"/>
          <p:nvPr/>
        </p:nvSpPr>
        <p:spPr>
          <a:xfrm>
            <a:off x="8862954" y="2535881"/>
            <a:ext cx="159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memberLostPw.do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B02754-B95D-40D1-858D-0E7D54C1A9BF}"/>
              </a:ext>
            </a:extLst>
          </p:cNvPr>
          <p:cNvSpPr txBox="1"/>
          <p:nvPr/>
        </p:nvSpPr>
        <p:spPr>
          <a:xfrm>
            <a:off x="7367822" y="4095672"/>
            <a:ext cx="107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&lt;alert&gt;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940E8-FAD2-421B-8DEF-6B9BFC6CFFA9}"/>
              </a:ext>
            </a:extLst>
          </p:cNvPr>
          <p:cNvSpPr txBox="1"/>
          <p:nvPr/>
        </p:nvSpPr>
        <p:spPr>
          <a:xfrm>
            <a:off x="8491737" y="3345186"/>
            <a:ext cx="105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&lt;alert&gt;</a:t>
            </a:r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FAB348A-D4E6-4245-B350-743DB2C05953}"/>
              </a:ext>
            </a:extLst>
          </p:cNvPr>
          <p:cNvCxnSpPr/>
          <p:nvPr/>
        </p:nvCxnSpPr>
        <p:spPr>
          <a:xfrm>
            <a:off x="6153840" y="2170444"/>
            <a:ext cx="0" cy="36276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8327535-FD3C-4962-A395-6C74124184DD}"/>
              </a:ext>
            </a:extLst>
          </p:cNvPr>
          <p:cNvCxnSpPr/>
          <p:nvPr/>
        </p:nvCxnSpPr>
        <p:spPr>
          <a:xfrm>
            <a:off x="9129827" y="2170444"/>
            <a:ext cx="0" cy="36276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41B77FA-972A-4348-99B1-9DCCE5DACA81}"/>
              </a:ext>
            </a:extLst>
          </p:cNvPr>
          <p:cNvSpPr/>
          <p:nvPr/>
        </p:nvSpPr>
        <p:spPr>
          <a:xfrm>
            <a:off x="2190541" y="1436914"/>
            <a:ext cx="3155182" cy="2723104"/>
          </a:xfrm>
          <a:custGeom>
            <a:avLst/>
            <a:gdLst>
              <a:gd name="connsiteX0" fmla="*/ 0 w 3155182"/>
              <a:gd name="connsiteY0" fmla="*/ 2723104 h 2723104"/>
              <a:gd name="connsiteX1" fmla="*/ 2160395 w 3155182"/>
              <a:gd name="connsiteY1" fmla="*/ 2723104 h 2723104"/>
              <a:gd name="connsiteX2" fmla="*/ 2160395 w 3155182"/>
              <a:gd name="connsiteY2" fmla="*/ 0 h 2723104"/>
              <a:gd name="connsiteX3" fmla="*/ 3155182 w 3155182"/>
              <a:gd name="connsiteY3" fmla="*/ 0 h 272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5182" h="2723104">
                <a:moveTo>
                  <a:pt x="0" y="2723104"/>
                </a:moveTo>
                <a:lnTo>
                  <a:pt x="2160395" y="2723104"/>
                </a:lnTo>
                <a:lnTo>
                  <a:pt x="2160395" y="0"/>
                </a:lnTo>
                <a:lnTo>
                  <a:pt x="3155182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5652FC-3FB5-44C2-8421-D24A931C17FA}"/>
              </a:ext>
            </a:extLst>
          </p:cNvPr>
          <p:cNvSpPr txBox="1"/>
          <p:nvPr/>
        </p:nvSpPr>
        <p:spPr>
          <a:xfrm>
            <a:off x="5273276" y="39721"/>
            <a:ext cx="2403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50000"/>
                  </a:schemeClr>
                </a:solidFill>
              </a:rPr>
              <a:t>memberFindingForm.jsp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03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D89B9-F95D-4640-ADD0-862F9140A136}"/>
              </a:ext>
            </a:extLst>
          </p:cNvPr>
          <p:cNvSpPr txBox="1"/>
          <p:nvPr/>
        </p:nvSpPr>
        <p:spPr>
          <a:xfrm>
            <a:off x="403954" y="248692"/>
            <a:ext cx="5692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고객센터관리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A0523C-0E78-435A-905A-CC07DC2C6553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D36F1C7-151D-443F-85F5-2BC6D0C14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1397"/>
          <a:stretch/>
        </p:blipFill>
        <p:spPr>
          <a:xfrm>
            <a:off x="117435" y="818654"/>
            <a:ext cx="6265084" cy="55173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DE36CA-2302-4966-BB17-997422D76C31}"/>
              </a:ext>
            </a:extLst>
          </p:cNvPr>
          <p:cNvSpPr txBox="1"/>
          <p:nvPr/>
        </p:nvSpPr>
        <p:spPr>
          <a:xfrm>
            <a:off x="974449" y="890147"/>
            <a:ext cx="2530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adminCustomerCenter.jsp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C48D58B-7990-489D-A6DD-7A457780C9E5}"/>
              </a:ext>
            </a:extLst>
          </p:cNvPr>
          <p:cNvCxnSpPr>
            <a:cxnSpLocks/>
          </p:cNvCxnSpPr>
          <p:nvPr/>
        </p:nvCxnSpPr>
        <p:spPr>
          <a:xfrm>
            <a:off x="4091940" y="3928729"/>
            <a:ext cx="354330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C644E3-5976-4451-83F5-D680EE1D3E34}"/>
              </a:ext>
            </a:extLst>
          </p:cNvPr>
          <p:cNvSpPr txBox="1"/>
          <p:nvPr/>
        </p:nvSpPr>
        <p:spPr>
          <a:xfrm>
            <a:off x="4402860" y="3797924"/>
            <a:ext cx="2023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adminSearchCtmReview.do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6B87BA-A993-A347-94C9-984253F20143}"/>
              </a:ext>
            </a:extLst>
          </p:cNvPr>
          <p:cNvSpPr/>
          <p:nvPr/>
        </p:nvSpPr>
        <p:spPr>
          <a:xfrm>
            <a:off x="3612144" y="4400550"/>
            <a:ext cx="662940" cy="3429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자유형 5">
            <a:extLst>
              <a:ext uri="{FF2B5EF4-FFF2-40B4-BE49-F238E27FC236}">
                <a16:creationId xmlns:a16="http://schemas.microsoft.com/office/drawing/2014/main" id="{FB6204C4-943C-3344-B18C-8356710E314D}"/>
              </a:ext>
            </a:extLst>
          </p:cNvPr>
          <p:cNvSpPr/>
          <p:nvPr/>
        </p:nvSpPr>
        <p:spPr>
          <a:xfrm>
            <a:off x="4275084" y="2194560"/>
            <a:ext cx="2565250" cy="2377440"/>
          </a:xfrm>
          <a:custGeom>
            <a:avLst/>
            <a:gdLst>
              <a:gd name="connsiteX0" fmla="*/ 0 w 2903220"/>
              <a:gd name="connsiteY0" fmla="*/ 2548890 h 2548890"/>
              <a:gd name="connsiteX1" fmla="*/ 2480310 w 2903220"/>
              <a:gd name="connsiteY1" fmla="*/ 2548890 h 2548890"/>
              <a:gd name="connsiteX2" fmla="*/ 2480310 w 2903220"/>
              <a:gd name="connsiteY2" fmla="*/ 0 h 2548890"/>
              <a:gd name="connsiteX3" fmla="*/ 2903220 w 2903220"/>
              <a:gd name="connsiteY3" fmla="*/ 0 h 254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220" h="2548890">
                <a:moveTo>
                  <a:pt x="0" y="2548890"/>
                </a:moveTo>
                <a:lnTo>
                  <a:pt x="2480310" y="2548890"/>
                </a:lnTo>
                <a:lnTo>
                  <a:pt x="2480310" y="0"/>
                </a:lnTo>
                <a:lnTo>
                  <a:pt x="290322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3EC450-17FB-F54A-81AA-B051F329C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35" y="968065"/>
            <a:ext cx="5224762" cy="4507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FE22F5-B69E-D34B-AAB5-255CC33B0FD4}"/>
              </a:ext>
            </a:extLst>
          </p:cNvPr>
          <p:cNvSpPr/>
          <p:nvPr/>
        </p:nvSpPr>
        <p:spPr>
          <a:xfrm>
            <a:off x="6840334" y="1389376"/>
            <a:ext cx="5201919" cy="16518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EC35C-88D7-B444-BCFB-776BABBC00D8}"/>
              </a:ext>
            </a:extLst>
          </p:cNvPr>
          <p:cNvSpPr txBox="1"/>
          <p:nvPr/>
        </p:nvSpPr>
        <p:spPr>
          <a:xfrm>
            <a:off x="7008030" y="1499890"/>
            <a:ext cx="1593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관리자가 불친절해요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AFE79-D60B-E643-A722-0FFED02973DC}"/>
              </a:ext>
            </a:extLst>
          </p:cNvPr>
          <p:cNvSpPr txBox="1"/>
          <p:nvPr/>
        </p:nvSpPr>
        <p:spPr>
          <a:xfrm>
            <a:off x="8624422" y="1492537"/>
            <a:ext cx="2813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2018-07-30 </a:t>
            </a:r>
            <a:r>
              <a:rPr lang="ko-KR" altLang="en-US" sz="1000" dirty="0"/>
              <a:t>오후 </a:t>
            </a:r>
            <a:r>
              <a:rPr lang="en-US" altLang="ko-KR" sz="1000" dirty="0"/>
              <a:t>1:01:04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8F835-8311-4A49-B65A-026E166F26BD}"/>
              </a:ext>
            </a:extLst>
          </p:cNvPr>
          <p:cNvSpPr txBox="1"/>
          <p:nvPr/>
        </p:nvSpPr>
        <p:spPr>
          <a:xfrm>
            <a:off x="7088417" y="1776889"/>
            <a:ext cx="3949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: </a:t>
            </a:r>
            <a:r>
              <a:rPr lang="ko-KR" altLang="en-US" sz="1000" dirty="0"/>
              <a:t>정말 기분 상했네요 </a:t>
            </a:r>
            <a:r>
              <a:rPr lang="en-US" altLang="ko-KR" sz="1000" dirty="0"/>
              <a:t>..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C48A72-856D-B746-8ADE-394CB874F598}"/>
              </a:ext>
            </a:extLst>
          </p:cNvPr>
          <p:cNvSpPr/>
          <p:nvPr/>
        </p:nvSpPr>
        <p:spPr>
          <a:xfrm>
            <a:off x="11258550" y="2697480"/>
            <a:ext cx="636119" cy="248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0FA75-2A28-7946-B69A-DBB15D729EFA}"/>
              </a:ext>
            </a:extLst>
          </p:cNvPr>
          <p:cNvSpPr txBox="1"/>
          <p:nvPr/>
        </p:nvSpPr>
        <p:spPr>
          <a:xfrm>
            <a:off x="11347701" y="2705480"/>
            <a:ext cx="457815" cy="24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dirty="0">
                <a:solidFill>
                  <a:schemeClr val="bg1"/>
                </a:solidFill>
              </a:rPr>
              <a:t>삭제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E9E1D3C-C33E-9E4B-A73F-19C5612C8BA4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1347701" y="2829518"/>
            <a:ext cx="0" cy="885232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D3DB30-B245-924D-95DA-44FC19BC1878}"/>
              </a:ext>
            </a:extLst>
          </p:cNvPr>
          <p:cNvSpPr txBox="1"/>
          <p:nvPr/>
        </p:nvSpPr>
        <p:spPr>
          <a:xfrm>
            <a:off x="10097519" y="3714750"/>
            <a:ext cx="2023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adminDeleteCtmReview.do</a:t>
            </a:r>
            <a:endParaRPr lang="en-US" altLang="ko-KR" sz="11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660E37-58B6-7A45-B7DB-D559DAB1D773}"/>
              </a:ext>
            </a:extLst>
          </p:cNvPr>
          <p:cNvSpPr txBox="1"/>
          <p:nvPr/>
        </p:nvSpPr>
        <p:spPr>
          <a:xfrm>
            <a:off x="6840334" y="668324"/>
            <a:ext cx="2023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/>
              <a:t>아코디언</a:t>
            </a:r>
            <a:r>
              <a:rPr lang="en-US" altLang="ko-KR" sz="1100" b="1" dirty="0"/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A894DC-D960-7A4E-8AEE-28116F1B684F}"/>
              </a:ext>
            </a:extLst>
          </p:cNvPr>
          <p:cNvSpPr txBox="1"/>
          <p:nvPr/>
        </p:nvSpPr>
        <p:spPr>
          <a:xfrm>
            <a:off x="4938024" y="4566623"/>
            <a:ext cx="2285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adminGetOneCtmReview.do</a:t>
            </a:r>
            <a:endParaRPr lang="en-US" altLang="ko-KR" sz="11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ED8F34-E376-934A-BB24-928C1EFEAE6A}"/>
              </a:ext>
            </a:extLst>
          </p:cNvPr>
          <p:cNvSpPr/>
          <p:nvPr/>
        </p:nvSpPr>
        <p:spPr>
          <a:xfrm>
            <a:off x="283236" y="3041201"/>
            <a:ext cx="931795" cy="26161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F2A292-BABC-4042-BB85-3323EC790762}"/>
              </a:ext>
            </a:extLst>
          </p:cNvPr>
          <p:cNvSpPr txBox="1"/>
          <p:nvPr/>
        </p:nvSpPr>
        <p:spPr>
          <a:xfrm>
            <a:off x="-30149" y="2829518"/>
            <a:ext cx="2544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adminCustomerCenter.do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2A33CED-2B34-9944-87CA-8BE679D86451}"/>
              </a:ext>
            </a:extLst>
          </p:cNvPr>
          <p:cNvCxnSpPr/>
          <p:nvPr/>
        </p:nvCxnSpPr>
        <p:spPr>
          <a:xfrm flipV="1">
            <a:off x="5557709" y="2215288"/>
            <a:ext cx="0" cy="482192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309C76-0A11-C044-9C64-45FEA5678A8F}"/>
              </a:ext>
            </a:extLst>
          </p:cNvPr>
          <p:cNvSpPr txBox="1"/>
          <p:nvPr/>
        </p:nvSpPr>
        <p:spPr>
          <a:xfrm>
            <a:off x="4359449" y="1922586"/>
            <a:ext cx="2023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adminGetCtmReviewList.do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627386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F858FA2-2799-8248-B6C0-E30ED9320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29"/>
          <a:stretch/>
        </p:blipFill>
        <p:spPr>
          <a:xfrm>
            <a:off x="251687" y="936435"/>
            <a:ext cx="5479095" cy="47643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3E45A-BCB0-4CBF-B0BB-2889CB31AC66}"/>
              </a:ext>
            </a:extLst>
          </p:cNvPr>
          <p:cNvSpPr txBox="1"/>
          <p:nvPr/>
        </p:nvSpPr>
        <p:spPr>
          <a:xfrm>
            <a:off x="403954" y="248692"/>
            <a:ext cx="6053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관리자정보수정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C3D2D8-B9A2-4EF1-AD14-6DE140C5E1F4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D4D23F-BB91-4B64-A44A-CD3D4C357231}"/>
              </a:ext>
            </a:extLst>
          </p:cNvPr>
          <p:cNvSpPr/>
          <p:nvPr/>
        </p:nvSpPr>
        <p:spPr>
          <a:xfrm>
            <a:off x="518517" y="3062632"/>
            <a:ext cx="854110" cy="251209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BC63B7-B6F9-43AB-9DAE-36569B84BF31}"/>
              </a:ext>
            </a:extLst>
          </p:cNvPr>
          <p:cNvSpPr txBox="1"/>
          <p:nvPr/>
        </p:nvSpPr>
        <p:spPr>
          <a:xfrm>
            <a:off x="4891163" y="2754855"/>
            <a:ext cx="57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성공</a:t>
            </a:r>
          </a:p>
        </p:txBody>
      </p:sp>
      <p:pic>
        <p:nvPicPr>
          <p:cNvPr id="27" name="그림 2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3CC5F90-C1BF-403A-ADDB-11A62929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63" y="5860471"/>
            <a:ext cx="2246346" cy="804165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75070E7-9F1E-498B-A67C-FDB4C5239BE2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197291" y="2999350"/>
            <a:ext cx="2545" cy="2861121"/>
          </a:xfrm>
          <a:prstGeom prst="straightConnector1">
            <a:avLst/>
          </a:prstGeom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ED810C-B55B-41F4-9529-86EE91483D47}"/>
              </a:ext>
            </a:extLst>
          </p:cNvPr>
          <p:cNvSpPr txBox="1"/>
          <p:nvPr/>
        </p:nvSpPr>
        <p:spPr>
          <a:xfrm>
            <a:off x="2957994" y="3717839"/>
            <a:ext cx="57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실패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B7C834-24E5-874C-825B-134EA56E8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5"/>
          <a:stretch/>
        </p:blipFill>
        <p:spPr>
          <a:xfrm>
            <a:off x="6044518" y="923205"/>
            <a:ext cx="5994756" cy="39397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DBB62-875A-4DC4-9FC5-5C002E8E3C2D}"/>
              </a:ext>
            </a:extLst>
          </p:cNvPr>
          <p:cNvCxnSpPr>
            <a:cxnSpLocks/>
          </p:cNvCxnSpPr>
          <p:nvPr/>
        </p:nvCxnSpPr>
        <p:spPr>
          <a:xfrm>
            <a:off x="3534029" y="2999350"/>
            <a:ext cx="2476973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30065E-9D15-B845-842A-6FEF8FC11B36}"/>
              </a:ext>
            </a:extLst>
          </p:cNvPr>
          <p:cNvSpPr txBox="1"/>
          <p:nvPr/>
        </p:nvSpPr>
        <p:spPr>
          <a:xfrm>
            <a:off x="100360" y="3299718"/>
            <a:ext cx="2151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adminInfoModifyPwCheck.do</a:t>
            </a:r>
            <a:endParaRPr lang="en-US" altLang="ko-KR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17EB0-E328-6E4B-B74C-557A7E7599F5}"/>
              </a:ext>
            </a:extLst>
          </p:cNvPr>
          <p:cNvSpPr txBox="1"/>
          <p:nvPr/>
        </p:nvSpPr>
        <p:spPr>
          <a:xfrm>
            <a:off x="663678" y="636998"/>
            <a:ext cx="282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adminInfoModifyPwCheck.jsp</a:t>
            </a:r>
            <a:endParaRPr lang="en-US" altLang="ko-KR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12021-B988-D349-8893-9CE343E08A0F}"/>
              </a:ext>
            </a:extLst>
          </p:cNvPr>
          <p:cNvSpPr txBox="1"/>
          <p:nvPr/>
        </p:nvSpPr>
        <p:spPr>
          <a:xfrm>
            <a:off x="6621178" y="612720"/>
            <a:ext cx="282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adminInfoModifyForm.jsp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5762D12-CAF0-CA47-906C-405644F14373}"/>
              </a:ext>
            </a:extLst>
          </p:cNvPr>
          <p:cNvCxnSpPr/>
          <p:nvPr/>
        </p:nvCxnSpPr>
        <p:spPr>
          <a:xfrm>
            <a:off x="11292840" y="3430523"/>
            <a:ext cx="0" cy="1781557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1EFF07C-DCE9-9C4B-8A10-EB180A99A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271" y="5223814"/>
            <a:ext cx="2358064" cy="66618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92D7220-13A3-0C4A-B2FA-F96569D1DE4B}"/>
              </a:ext>
            </a:extLst>
          </p:cNvPr>
          <p:cNvCxnSpPr>
            <a:cxnSpLocks/>
          </p:cNvCxnSpPr>
          <p:nvPr/>
        </p:nvCxnSpPr>
        <p:spPr>
          <a:xfrm flipV="1">
            <a:off x="11464290" y="4862958"/>
            <a:ext cx="0" cy="837797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A683292-3D39-D24F-9EEB-7E54AF60BFF9}"/>
              </a:ext>
            </a:extLst>
          </p:cNvPr>
          <p:cNvSpPr txBox="1"/>
          <p:nvPr/>
        </p:nvSpPr>
        <p:spPr>
          <a:xfrm>
            <a:off x="3596191" y="2986769"/>
            <a:ext cx="2151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adminInfoModifyForm.do</a:t>
            </a:r>
            <a:endParaRPr lang="en-US" altLang="ko-KR" sz="11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EF9A19-F0FE-1D4F-8C1B-92EA40A46383}"/>
              </a:ext>
            </a:extLst>
          </p:cNvPr>
          <p:cNvSpPr txBox="1"/>
          <p:nvPr/>
        </p:nvSpPr>
        <p:spPr>
          <a:xfrm>
            <a:off x="10155287" y="3478494"/>
            <a:ext cx="1681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adminModifyInfo.do</a:t>
            </a:r>
            <a:endParaRPr lang="en-US" altLang="ko-KR" sz="1100" b="1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D26CA8D-4C9E-BD4D-8697-A45C6BA54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86" y="5212080"/>
            <a:ext cx="2446048" cy="68555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6" name="자유형 45">
            <a:extLst>
              <a:ext uri="{FF2B5EF4-FFF2-40B4-BE49-F238E27FC236}">
                <a16:creationId xmlns:a16="http://schemas.microsoft.com/office/drawing/2014/main" id="{C00158F0-982D-DC4F-AF41-00CE47A08008}"/>
              </a:ext>
            </a:extLst>
          </p:cNvPr>
          <p:cNvSpPr/>
          <p:nvPr/>
        </p:nvSpPr>
        <p:spPr>
          <a:xfrm>
            <a:off x="8675370" y="3326130"/>
            <a:ext cx="2583180" cy="1851660"/>
          </a:xfrm>
          <a:custGeom>
            <a:avLst/>
            <a:gdLst>
              <a:gd name="connsiteX0" fmla="*/ 2583180 w 2583180"/>
              <a:gd name="connsiteY0" fmla="*/ 0 h 1851660"/>
              <a:gd name="connsiteX1" fmla="*/ 0 w 2583180"/>
              <a:gd name="connsiteY1" fmla="*/ 0 h 1851660"/>
              <a:gd name="connsiteX2" fmla="*/ 0 w 2583180"/>
              <a:gd name="connsiteY2" fmla="*/ 194310 h 1851660"/>
              <a:gd name="connsiteX3" fmla="*/ 0 w 2583180"/>
              <a:gd name="connsiteY3" fmla="*/ 1851660 h 185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3180" h="1851660">
                <a:moveTo>
                  <a:pt x="2583180" y="0"/>
                </a:moveTo>
                <a:lnTo>
                  <a:pt x="0" y="0"/>
                </a:lnTo>
                <a:lnTo>
                  <a:pt x="0" y="194310"/>
                </a:lnTo>
                <a:lnTo>
                  <a:pt x="0" y="1851660"/>
                </a:lnTo>
              </a:path>
            </a:pathLst>
          </a:custGeom>
          <a:noFill/>
          <a:ln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C0426-C152-A841-B9EA-4AB72CEB12CF}"/>
              </a:ext>
            </a:extLst>
          </p:cNvPr>
          <p:cNvSpPr txBox="1"/>
          <p:nvPr/>
        </p:nvSpPr>
        <p:spPr>
          <a:xfrm>
            <a:off x="10788336" y="3808794"/>
            <a:ext cx="57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성공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5D819C-9F6E-6944-BD44-341ECE63664C}"/>
              </a:ext>
            </a:extLst>
          </p:cNvPr>
          <p:cNvSpPr txBox="1"/>
          <p:nvPr/>
        </p:nvSpPr>
        <p:spPr>
          <a:xfrm>
            <a:off x="9579252" y="3345088"/>
            <a:ext cx="57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실패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002550-3412-6E45-BD65-B743E13279AB}"/>
              </a:ext>
            </a:extLst>
          </p:cNvPr>
          <p:cNvSpPr txBox="1"/>
          <p:nvPr/>
        </p:nvSpPr>
        <p:spPr>
          <a:xfrm>
            <a:off x="2059905" y="5698523"/>
            <a:ext cx="1681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&lt;alert&gt;</a:t>
            </a:r>
          </a:p>
        </p:txBody>
      </p:sp>
    </p:spTree>
    <p:extLst>
      <p:ext uri="{BB962C8B-B14F-4D97-AF65-F5344CB8AC3E}">
        <p14:creationId xmlns:p14="http://schemas.microsoft.com/office/powerpoint/2010/main" val="1821684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5217EE4-0808-457B-9FD8-32D19516B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22" y="0"/>
            <a:ext cx="173145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1180B0-38AB-4BAF-98F0-46B6E5B76E26}"/>
              </a:ext>
            </a:extLst>
          </p:cNvPr>
          <p:cNvSpPr txBox="1"/>
          <p:nvPr/>
        </p:nvSpPr>
        <p:spPr>
          <a:xfrm>
            <a:off x="403955" y="248692"/>
            <a:ext cx="298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상세페이지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구성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6A274C-645B-44FC-8617-EC1CC87A8868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231266-806B-4AA9-9F9A-0AA6FF83236D}"/>
              </a:ext>
            </a:extLst>
          </p:cNvPr>
          <p:cNvSpPr txBox="1"/>
          <p:nvPr/>
        </p:nvSpPr>
        <p:spPr>
          <a:xfrm>
            <a:off x="3467495" y="81858"/>
            <a:ext cx="2441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6">
                    <a:lumMod val="50000"/>
                  </a:schemeClr>
                </a:solidFill>
              </a:rPr>
              <a:t>고정헤더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600" b="1" dirty="0" err="1">
                <a:solidFill>
                  <a:schemeClr val="accent6">
                    <a:lumMod val="50000"/>
                  </a:schemeClr>
                </a:solidFill>
              </a:rPr>
              <a:t>headerForDetailInfo.jsp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16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16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ko-KR" alt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B3F75336-27C7-421D-9E48-F01E3AD0EADB}"/>
              </a:ext>
            </a:extLst>
          </p:cNvPr>
          <p:cNvSpPr/>
          <p:nvPr/>
        </p:nvSpPr>
        <p:spPr>
          <a:xfrm>
            <a:off x="5864715" y="1"/>
            <a:ext cx="210803" cy="2918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906812C2-219D-4144-9A61-77DB4D977B9D}"/>
              </a:ext>
            </a:extLst>
          </p:cNvPr>
          <p:cNvSpPr/>
          <p:nvPr/>
        </p:nvSpPr>
        <p:spPr>
          <a:xfrm>
            <a:off x="5831004" y="437814"/>
            <a:ext cx="262632" cy="56865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F0475-D437-4BF1-8ABD-AC1C7C08EA40}"/>
              </a:ext>
            </a:extLst>
          </p:cNvPr>
          <p:cNvSpPr txBox="1"/>
          <p:nvPr/>
        </p:nvSpPr>
        <p:spPr>
          <a:xfrm>
            <a:off x="3761741" y="3428661"/>
            <a:ext cx="2299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accent6">
                    <a:lumMod val="50000"/>
                  </a:schemeClr>
                </a:solidFill>
              </a:rPr>
              <a:t>campDetailInfo.jsp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589531B-B42C-4162-928B-628B8EEF83ED}"/>
              </a:ext>
            </a:extLst>
          </p:cNvPr>
          <p:cNvCxnSpPr>
            <a:cxnSpLocks/>
          </p:cNvCxnSpPr>
          <p:nvPr/>
        </p:nvCxnSpPr>
        <p:spPr>
          <a:xfrm>
            <a:off x="8491338" y="265166"/>
            <a:ext cx="723481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36908D-782F-4B98-92C3-FA7B426E4F24}"/>
              </a:ext>
            </a:extLst>
          </p:cNvPr>
          <p:cNvSpPr txBox="1"/>
          <p:nvPr/>
        </p:nvSpPr>
        <p:spPr>
          <a:xfrm>
            <a:off x="9333708" y="93938"/>
            <a:ext cx="1947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/>
              <a:t>찜하기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:</a:t>
            </a:r>
          </a:p>
          <a:p>
            <a:r>
              <a:rPr lang="en-US" altLang="ko-KR" sz="1100" b="1" dirty="0"/>
              <a:t>memberMyPick.do</a:t>
            </a:r>
          </a:p>
          <a:p>
            <a:r>
              <a:rPr lang="ko-KR" altLang="en-US" sz="1100" b="1" dirty="0"/>
              <a:t>찜하기취소</a:t>
            </a:r>
            <a:r>
              <a:rPr lang="en-US" altLang="ko-KR" sz="1100" b="1" dirty="0"/>
              <a:t>:</a:t>
            </a:r>
          </a:p>
          <a:p>
            <a:r>
              <a:rPr lang="en-US" altLang="ko-KR" sz="1100" b="1" dirty="0"/>
              <a:t>memberCancelMyPick.do</a:t>
            </a:r>
            <a:endParaRPr lang="ko-KR" altLang="en-US" sz="11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E0C52F3-D58C-4747-B577-92CF4DE713BF}"/>
              </a:ext>
            </a:extLst>
          </p:cNvPr>
          <p:cNvCxnSpPr>
            <a:cxnSpLocks/>
          </p:cNvCxnSpPr>
          <p:nvPr/>
        </p:nvCxnSpPr>
        <p:spPr>
          <a:xfrm>
            <a:off x="8491338" y="1065710"/>
            <a:ext cx="633045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1F0FAE1-736F-4F21-A565-01CF8FD85918}"/>
              </a:ext>
            </a:extLst>
          </p:cNvPr>
          <p:cNvSpPr txBox="1"/>
          <p:nvPr/>
        </p:nvSpPr>
        <p:spPr>
          <a:xfrm>
            <a:off x="9135141" y="935937"/>
            <a:ext cx="20900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부트스트랩 </a:t>
            </a:r>
            <a:r>
              <a:rPr lang="en-US" altLang="ko-KR" sz="1100" dirty="0"/>
              <a:t>Carousel</a:t>
            </a:r>
            <a:r>
              <a:rPr lang="ko-KR" altLang="en-US" sz="1100" dirty="0"/>
              <a:t>기능 사용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참고 </a:t>
            </a:r>
            <a:r>
              <a:rPr lang="en-US" altLang="ko-KR" sz="1100" dirty="0"/>
              <a:t>:</a:t>
            </a:r>
          </a:p>
          <a:p>
            <a:r>
              <a:rPr lang="en-US" altLang="ko-KR" sz="1100" dirty="0">
                <a:hlinkClick r:id="rId3"/>
              </a:rPr>
              <a:t>https://www.w3schools.com/bootstrap4/bootstrap_ref_js_carousel.asp</a:t>
            </a:r>
            <a:endParaRPr lang="ko-KR" altLang="en-US" sz="1100" dirty="0"/>
          </a:p>
        </p:txBody>
      </p:sp>
      <p:pic>
        <p:nvPicPr>
          <p:cNvPr id="24" name="그림 2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A2C2631-7F60-4A5E-81B2-0EB53C44A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9" y="1619757"/>
            <a:ext cx="5693595" cy="54827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B358B-C846-48EA-B9F7-C3A45B70F0AB}"/>
              </a:ext>
            </a:extLst>
          </p:cNvPr>
          <p:cNvSpPr/>
          <p:nvPr/>
        </p:nvSpPr>
        <p:spPr>
          <a:xfrm>
            <a:off x="7119422" y="0"/>
            <a:ext cx="1815964" cy="2918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6AE30BF-9364-4789-A4D4-9277853315D8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435254" y="145938"/>
            <a:ext cx="3684168" cy="1431282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2B493CD-BB58-8A49-95D5-DEF2222AB1D9}"/>
              </a:ext>
            </a:extLst>
          </p:cNvPr>
          <p:cNvCxnSpPr/>
          <p:nvPr/>
        </p:nvCxnSpPr>
        <p:spPr>
          <a:xfrm>
            <a:off x="5566410" y="1969477"/>
            <a:ext cx="0" cy="545123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2532F2-A647-3241-98A7-6E408297322F}"/>
              </a:ext>
            </a:extLst>
          </p:cNvPr>
          <p:cNvSpPr txBox="1"/>
          <p:nvPr/>
        </p:nvSpPr>
        <p:spPr>
          <a:xfrm>
            <a:off x="4219460" y="2533718"/>
            <a:ext cx="194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campSiteSearch.do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4AD43D07-6CE7-498C-B32E-D71089C6050F}"/>
              </a:ext>
            </a:extLst>
          </p:cNvPr>
          <p:cNvSpPr/>
          <p:nvPr/>
        </p:nvSpPr>
        <p:spPr>
          <a:xfrm>
            <a:off x="7303814" y="1201479"/>
            <a:ext cx="142165" cy="3757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E81B9F-C3B5-476C-BE97-29FB9300A6DD}"/>
              </a:ext>
            </a:extLst>
          </p:cNvPr>
          <p:cNvSpPr txBox="1"/>
          <p:nvPr/>
        </p:nvSpPr>
        <p:spPr>
          <a:xfrm>
            <a:off x="6075518" y="1266238"/>
            <a:ext cx="1519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캠핑장이름과</a:t>
            </a:r>
            <a:r>
              <a:rPr lang="ko-KR" altLang="en-US" sz="1000" b="1" dirty="0"/>
              <a:t> 정보</a:t>
            </a:r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D47257D4-6EC3-42E1-AF95-EFAD10C0E735}"/>
              </a:ext>
            </a:extLst>
          </p:cNvPr>
          <p:cNvSpPr/>
          <p:nvPr/>
        </p:nvSpPr>
        <p:spPr>
          <a:xfrm>
            <a:off x="7303814" y="1619757"/>
            <a:ext cx="135773" cy="8670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33749-EDE4-4530-960D-1AC41FB4C4D2}"/>
              </a:ext>
            </a:extLst>
          </p:cNvPr>
          <p:cNvSpPr txBox="1"/>
          <p:nvPr/>
        </p:nvSpPr>
        <p:spPr>
          <a:xfrm>
            <a:off x="6853830" y="1913629"/>
            <a:ext cx="441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지도</a:t>
            </a:r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B0E475B0-25F0-45C9-A4F1-39A76A328CFC}"/>
              </a:ext>
            </a:extLst>
          </p:cNvPr>
          <p:cNvSpPr/>
          <p:nvPr/>
        </p:nvSpPr>
        <p:spPr>
          <a:xfrm>
            <a:off x="7310206" y="2656399"/>
            <a:ext cx="135773" cy="8670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12168F-0789-4169-B3AC-7731352756EB}"/>
              </a:ext>
            </a:extLst>
          </p:cNvPr>
          <p:cNvSpPr txBox="1"/>
          <p:nvPr/>
        </p:nvSpPr>
        <p:spPr>
          <a:xfrm>
            <a:off x="6805202" y="2966820"/>
            <a:ext cx="441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예약</a:t>
            </a:r>
          </a:p>
        </p:txBody>
      </p:sp>
      <p:sp>
        <p:nvSpPr>
          <p:cNvPr id="31" name="왼쪽 중괄호 30">
            <a:extLst>
              <a:ext uri="{FF2B5EF4-FFF2-40B4-BE49-F238E27FC236}">
                <a16:creationId xmlns:a16="http://schemas.microsoft.com/office/drawing/2014/main" id="{30129CDE-7289-4189-AFC2-02BFCF7D258F}"/>
              </a:ext>
            </a:extLst>
          </p:cNvPr>
          <p:cNvSpPr/>
          <p:nvPr/>
        </p:nvSpPr>
        <p:spPr>
          <a:xfrm>
            <a:off x="7307002" y="3673008"/>
            <a:ext cx="135773" cy="619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441186-062C-4F96-83CE-3E81C3567536}"/>
              </a:ext>
            </a:extLst>
          </p:cNvPr>
          <p:cNvSpPr txBox="1"/>
          <p:nvPr/>
        </p:nvSpPr>
        <p:spPr>
          <a:xfrm>
            <a:off x="6394542" y="3819956"/>
            <a:ext cx="977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이용규칙 및 </a:t>
            </a:r>
            <a:endParaRPr lang="en-US" altLang="ko-KR" sz="1000" b="1" dirty="0"/>
          </a:p>
          <a:p>
            <a:r>
              <a:rPr lang="ko-KR" altLang="en-US" sz="1000" b="1" dirty="0"/>
              <a:t>편의시설</a:t>
            </a:r>
          </a:p>
        </p:txBody>
      </p:sp>
      <p:sp>
        <p:nvSpPr>
          <p:cNvPr id="33" name="왼쪽 중괄호 32">
            <a:extLst>
              <a:ext uri="{FF2B5EF4-FFF2-40B4-BE49-F238E27FC236}">
                <a16:creationId xmlns:a16="http://schemas.microsoft.com/office/drawing/2014/main" id="{E229A06A-74DF-4905-9D23-2D091F332012}"/>
              </a:ext>
            </a:extLst>
          </p:cNvPr>
          <p:cNvSpPr/>
          <p:nvPr/>
        </p:nvSpPr>
        <p:spPr>
          <a:xfrm flipH="1">
            <a:off x="8723284" y="4569686"/>
            <a:ext cx="255182" cy="9592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40062C-D5F3-402C-96DD-09872798EB4F}"/>
              </a:ext>
            </a:extLst>
          </p:cNvPr>
          <p:cNvSpPr txBox="1"/>
          <p:nvPr/>
        </p:nvSpPr>
        <p:spPr>
          <a:xfrm>
            <a:off x="9116467" y="4679972"/>
            <a:ext cx="2279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</a:t>
            </a:r>
            <a:r>
              <a:rPr lang="ko-KR" altLang="en-US" sz="1400" b="1" dirty="0"/>
              <a:t>공지사항 및 문의사항</a:t>
            </a:r>
            <a:r>
              <a:rPr lang="en-US" altLang="ko-KR" sz="1400" b="1" dirty="0"/>
              <a:t>&gt;</a:t>
            </a:r>
          </a:p>
          <a:p>
            <a:r>
              <a:rPr lang="ko-KR" altLang="en-US" sz="1400" dirty="0"/>
              <a:t>공지사항은 문의 게시판 </a:t>
            </a:r>
            <a:endParaRPr lang="en-US" altLang="ko-KR" sz="1400" dirty="0"/>
          </a:p>
          <a:p>
            <a:r>
              <a:rPr lang="ko-KR" altLang="en-US" sz="1400" dirty="0"/>
              <a:t>맨 위 상단에 고정되게 함</a:t>
            </a:r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9570A878-CB90-43D2-A52C-D3B6A099B962}"/>
              </a:ext>
            </a:extLst>
          </p:cNvPr>
          <p:cNvSpPr/>
          <p:nvPr/>
        </p:nvSpPr>
        <p:spPr>
          <a:xfrm flipH="1">
            <a:off x="8822520" y="5692521"/>
            <a:ext cx="240783" cy="3077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36E40-A186-4811-9278-9DABC2EA138C}"/>
              </a:ext>
            </a:extLst>
          </p:cNvPr>
          <p:cNvSpPr txBox="1"/>
          <p:nvPr/>
        </p:nvSpPr>
        <p:spPr>
          <a:xfrm>
            <a:off x="9116467" y="5679770"/>
            <a:ext cx="601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후기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DEC00C-95FA-41C6-9386-1D6E842DE662}"/>
              </a:ext>
            </a:extLst>
          </p:cNvPr>
          <p:cNvSpPr txBox="1"/>
          <p:nvPr/>
        </p:nvSpPr>
        <p:spPr>
          <a:xfrm>
            <a:off x="788687" y="2207416"/>
            <a:ext cx="3165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검색창은 스크롤 내릴 때도 계속 따라다님</a:t>
            </a:r>
          </a:p>
        </p:txBody>
      </p:sp>
    </p:spTree>
    <p:extLst>
      <p:ext uri="{BB962C8B-B14F-4D97-AF65-F5344CB8AC3E}">
        <p14:creationId xmlns:p14="http://schemas.microsoft.com/office/powerpoint/2010/main" val="3815123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1E4A27-4C0A-45A5-96B0-EE603E1FA19A}"/>
              </a:ext>
            </a:extLst>
          </p:cNvPr>
          <p:cNvSpPr txBox="1"/>
          <p:nvPr/>
        </p:nvSpPr>
        <p:spPr>
          <a:xfrm>
            <a:off x="403955" y="146313"/>
            <a:ext cx="294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 상세페이지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8F673D-CB54-4609-A736-714EE4009B72}"/>
              </a:ext>
            </a:extLst>
          </p:cNvPr>
          <p:cNvSpPr/>
          <p:nvPr/>
        </p:nvSpPr>
        <p:spPr>
          <a:xfrm>
            <a:off x="257176" y="146314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FCE2D2C-88B5-4C86-A195-279DDAA1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5" y="1100031"/>
            <a:ext cx="4650039" cy="510450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B32EE5-4AB9-4EA5-83D7-55260D543635}"/>
              </a:ext>
            </a:extLst>
          </p:cNvPr>
          <p:cNvCxnSpPr>
            <a:cxnSpLocks/>
          </p:cNvCxnSpPr>
          <p:nvPr/>
        </p:nvCxnSpPr>
        <p:spPr>
          <a:xfrm>
            <a:off x="4901609" y="1626781"/>
            <a:ext cx="1503050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ADF93C-3770-4AEE-989D-F69A36EF5E45}"/>
              </a:ext>
            </a:extLst>
          </p:cNvPr>
          <p:cNvSpPr txBox="1"/>
          <p:nvPr/>
        </p:nvSpPr>
        <p:spPr>
          <a:xfrm>
            <a:off x="3652283" y="507648"/>
            <a:ext cx="1818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예약되면 버튼 비활성화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E997803-32B8-4F82-8F3A-1A0DA6EB5F64}"/>
              </a:ext>
            </a:extLst>
          </p:cNvPr>
          <p:cNvCxnSpPr/>
          <p:nvPr/>
        </p:nvCxnSpPr>
        <p:spPr>
          <a:xfrm flipV="1">
            <a:off x="4561367" y="797442"/>
            <a:ext cx="0" cy="829339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6C93BAF-3C8D-4FB7-AAAA-C3E7B2873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59" y="1382240"/>
            <a:ext cx="5308726" cy="4338072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541A180-CFBB-4916-93D9-E2A8E9568496}"/>
              </a:ext>
            </a:extLst>
          </p:cNvPr>
          <p:cNvCxnSpPr/>
          <p:nvPr/>
        </p:nvCxnSpPr>
        <p:spPr>
          <a:xfrm flipH="1">
            <a:off x="5053994" y="5560828"/>
            <a:ext cx="3345727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547D0A-4DE6-4CFD-AC69-3E2F7B5E24E9}"/>
              </a:ext>
            </a:extLst>
          </p:cNvPr>
          <p:cNvCxnSpPr/>
          <p:nvPr/>
        </p:nvCxnSpPr>
        <p:spPr>
          <a:xfrm>
            <a:off x="9707526" y="5560828"/>
            <a:ext cx="0" cy="531628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524BA-2032-43A0-9125-76B8280041CB}"/>
              </a:ext>
            </a:extLst>
          </p:cNvPr>
          <p:cNvSpPr txBox="1"/>
          <p:nvPr/>
        </p:nvSpPr>
        <p:spPr>
          <a:xfrm>
            <a:off x="8591064" y="6092456"/>
            <a:ext cx="2041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memberBookingSave.do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C4166C-8CA2-4D33-A1D5-235E0A403451}"/>
              </a:ext>
            </a:extLst>
          </p:cNvPr>
          <p:cNvSpPr txBox="1"/>
          <p:nvPr/>
        </p:nvSpPr>
        <p:spPr>
          <a:xfrm>
            <a:off x="324686" y="784647"/>
            <a:ext cx="2834971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MemberSiteList.jsp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E9CCB3-F13D-49DA-B291-9D442E9D93A8}"/>
              </a:ext>
            </a:extLst>
          </p:cNvPr>
          <p:cNvSpPr txBox="1"/>
          <p:nvPr/>
        </p:nvSpPr>
        <p:spPr>
          <a:xfrm>
            <a:off x="4668228" y="1314109"/>
            <a:ext cx="2244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memberGetOneSiteInfo.do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05A07-F53F-42D8-A6AB-07A969587D36}"/>
              </a:ext>
            </a:extLst>
          </p:cNvPr>
          <p:cNvSpPr txBox="1"/>
          <p:nvPr/>
        </p:nvSpPr>
        <p:spPr>
          <a:xfrm>
            <a:off x="5811157" y="5290265"/>
            <a:ext cx="2244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campSiteDetailInfo.do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BA81F7-5071-4E57-861C-2B6D3B665E4E}"/>
              </a:ext>
            </a:extLst>
          </p:cNvPr>
          <p:cNvSpPr txBox="1"/>
          <p:nvPr/>
        </p:nvSpPr>
        <p:spPr>
          <a:xfrm>
            <a:off x="6376435" y="1029834"/>
            <a:ext cx="2834971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MemberBookingForm_1.jsp</a:t>
            </a:r>
          </a:p>
        </p:txBody>
      </p:sp>
    </p:spTree>
    <p:extLst>
      <p:ext uri="{BB962C8B-B14F-4D97-AF65-F5344CB8AC3E}">
        <p14:creationId xmlns:p14="http://schemas.microsoft.com/office/powerpoint/2010/main" val="7365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EEC6F1-0FD0-4F48-87D0-C82DDF37A00E}"/>
              </a:ext>
            </a:extLst>
          </p:cNvPr>
          <p:cNvSpPr txBox="1"/>
          <p:nvPr/>
        </p:nvSpPr>
        <p:spPr>
          <a:xfrm>
            <a:off x="403955" y="146313"/>
            <a:ext cx="294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 상세페이지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EFD42C-E579-41A1-ACDD-7D467CD6D32D}"/>
              </a:ext>
            </a:extLst>
          </p:cNvPr>
          <p:cNvSpPr/>
          <p:nvPr/>
        </p:nvSpPr>
        <p:spPr>
          <a:xfrm>
            <a:off x="257176" y="146314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549F1F6-1FA6-48A1-AF2B-9E1E087E5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8" y="908379"/>
            <a:ext cx="3369429" cy="582630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27EC53B-83CC-4C2B-8CBE-DCC01CB0DAA3}"/>
              </a:ext>
            </a:extLst>
          </p:cNvPr>
          <p:cNvCxnSpPr>
            <a:cxnSpLocks/>
          </p:cNvCxnSpPr>
          <p:nvPr/>
        </p:nvCxnSpPr>
        <p:spPr>
          <a:xfrm flipH="1">
            <a:off x="1822930" y="6517758"/>
            <a:ext cx="435935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543C51-DFDD-4C00-929E-D45CFACEB15C}"/>
              </a:ext>
            </a:extLst>
          </p:cNvPr>
          <p:cNvSpPr txBox="1"/>
          <p:nvPr/>
        </p:nvSpPr>
        <p:spPr>
          <a:xfrm>
            <a:off x="0" y="6379258"/>
            <a:ext cx="2244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campSiteDetailInfo.do</a:t>
            </a:r>
          </a:p>
        </p:txBody>
      </p:sp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A5309C7-5DA5-47E4-B740-B2F49A4DF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58" y="2949066"/>
            <a:ext cx="3393094" cy="21775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4ED9D48-64F9-40B8-8202-5AB8AC9BF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12" y="3264786"/>
            <a:ext cx="3151461" cy="251256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F2DD35-8874-43E2-A1BE-6180D4423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654" y="917285"/>
            <a:ext cx="2707069" cy="72391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6BD60D83-029A-442F-B1A4-D0B466DEA2C3}"/>
              </a:ext>
            </a:extLst>
          </p:cNvPr>
          <p:cNvSpPr/>
          <p:nvPr/>
        </p:nvSpPr>
        <p:spPr>
          <a:xfrm>
            <a:off x="2977013" y="1160020"/>
            <a:ext cx="1977759" cy="5357738"/>
          </a:xfrm>
          <a:custGeom>
            <a:avLst/>
            <a:gdLst>
              <a:gd name="connsiteX0" fmla="*/ 0 w 1828800"/>
              <a:gd name="connsiteY0" fmla="*/ 5986130 h 5986130"/>
              <a:gd name="connsiteX1" fmla="*/ 1499191 w 1828800"/>
              <a:gd name="connsiteY1" fmla="*/ 5986130 h 5986130"/>
              <a:gd name="connsiteX2" fmla="*/ 1499191 w 1828800"/>
              <a:gd name="connsiteY2" fmla="*/ 0 h 5986130"/>
              <a:gd name="connsiteX3" fmla="*/ 1828800 w 1828800"/>
              <a:gd name="connsiteY3" fmla="*/ 0 h 598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5986130">
                <a:moveTo>
                  <a:pt x="0" y="5986130"/>
                </a:moveTo>
                <a:lnTo>
                  <a:pt x="1499191" y="5986130"/>
                </a:lnTo>
                <a:lnTo>
                  <a:pt x="1499191" y="0"/>
                </a:lnTo>
                <a:lnTo>
                  <a:pt x="182880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7E5C0BB-DADB-4EF3-AE97-5D455B4A71C2}"/>
              </a:ext>
            </a:extLst>
          </p:cNvPr>
          <p:cNvCxnSpPr>
            <a:cxnSpLocks/>
          </p:cNvCxnSpPr>
          <p:nvPr/>
        </p:nvCxnSpPr>
        <p:spPr>
          <a:xfrm>
            <a:off x="6836850" y="1434568"/>
            <a:ext cx="0" cy="1514498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FC77487-5081-48EA-8E43-E1AFCA195484}"/>
              </a:ext>
            </a:extLst>
          </p:cNvPr>
          <p:cNvCxnSpPr>
            <a:cxnSpLocks/>
          </p:cNvCxnSpPr>
          <p:nvPr/>
        </p:nvCxnSpPr>
        <p:spPr>
          <a:xfrm>
            <a:off x="6611888" y="4838204"/>
            <a:ext cx="2286400" cy="0"/>
          </a:xfrm>
          <a:prstGeom prst="straightConnector1">
            <a:avLst/>
          </a:prstGeom>
          <a:ln w="19050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848432-1162-456F-92D3-4F07410B5613}"/>
              </a:ext>
            </a:extLst>
          </p:cNvPr>
          <p:cNvSpPr txBox="1"/>
          <p:nvPr/>
        </p:nvSpPr>
        <p:spPr>
          <a:xfrm>
            <a:off x="6632620" y="5068548"/>
            <a:ext cx="2244935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memberPaymentSuccess.do</a:t>
            </a: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9A546D5F-215E-42F7-9682-A346DA804376}"/>
              </a:ext>
            </a:extLst>
          </p:cNvPr>
          <p:cNvSpPr/>
          <p:nvPr/>
        </p:nvSpPr>
        <p:spPr>
          <a:xfrm>
            <a:off x="6277843" y="2411252"/>
            <a:ext cx="2620445" cy="2320231"/>
          </a:xfrm>
          <a:custGeom>
            <a:avLst/>
            <a:gdLst>
              <a:gd name="connsiteX0" fmla="*/ 0 w 2200940"/>
              <a:gd name="connsiteY0" fmla="*/ 1137683 h 1137683"/>
              <a:gd name="connsiteX1" fmla="*/ 0 w 2200940"/>
              <a:gd name="connsiteY1" fmla="*/ 0 h 1137683"/>
              <a:gd name="connsiteX2" fmla="*/ 2200940 w 2200940"/>
              <a:gd name="connsiteY2" fmla="*/ 0 h 11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0940" h="1137683">
                <a:moveTo>
                  <a:pt x="0" y="1137683"/>
                </a:moveTo>
                <a:lnTo>
                  <a:pt x="0" y="0"/>
                </a:lnTo>
                <a:lnTo>
                  <a:pt x="2200940" y="0"/>
                </a:lnTo>
              </a:path>
            </a:pathLst>
          </a:custGeom>
          <a:noFill/>
          <a:ln w="190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EABB8B2-00C2-4D0E-8735-938A25F4A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646" y="1737144"/>
            <a:ext cx="3031136" cy="8210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D44A0D3-FF34-42E9-A2F0-BFFBA72FE6FF}"/>
              </a:ext>
            </a:extLst>
          </p:cNvPr>
          <p:cNvSpPr txBox="1"/>
          <p:nvPr/>
        </p:nvSpPr>
        <p:spPr>
          <a:xfrm>
            <a:off x="9906328" y="1737144"/>
            <a:ext cx="2211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취소 사유에 관한 에러 메세지가 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F4B896-9EC2-458A-81EE-C6B23C792A82}"/>
              </a:ext>
            </a:extLst>
          </p:cNvPr>
          <p:cNvSpPr txBox="1"/>
          <p:nvPr/>
        </p:nvSpPr>
        <p:spPr>
          <a:xfrm>
            <a:off x="6641053" y="4591983"/>
            <a:ext cx="474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성공</a:t>
            </a:r>
            <a:endParaRPr lang="ko-KR" altLang="en-US" sz="1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9D4437-A449-4D5E-9968-87CCF2D5DFE4}"/>
              </a:ext>
            </a:extLst>
          </p:cNvPr>
          <p:cNvSpPr txBox="1"/>
          <p:nvPr/>
        </p:nvSpPr>
        <p:spPr>
          <a:xfrm>
            <a:off x="6221608" y="4357593"/>
            <a:ext cx="474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실패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ECECFE9-73A9-4682-8BE0-C01EA3161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12" y="338945"/>
            <a:ext cx="3012870" cy="82107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732487-BADD-44D1-9E98-BDAB8FE49B3B}"/>
              </a:ext>
            </a:extLst>
          </p:cNvPr>
          <p:cNvCxnSpPr/>
          <p:nvPr/>
        </p:nvCxnSpPr>
        <p:spPr>
          <a:xfrm flipH="1">
            <a:off x="11114022" y="2411253"/>
            <a:ext cx="404038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7C4C44-00AD-46FE-864A-D2616C70747C}"/>
              </a:ext>
            </a:extLst>
          </p:cNvPr>
          <p:cNvSpPr txBox="1"/>
          <p:nvPr/>
        </p:nvSpPr>
        <p:spPr>
          <a:xfrm>
            <a:off x="9359746" y="2266697"/>
            <a:ext cx="2244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campSiteDetailInfo.do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260CD1-C62F-418D-B39E-9A389D6D14FB}"/>
              </a:ext>
            </a:extLst>
          </p:cNvPr>
          <p:cNvSpPr txBox="1"/>
          <p:nvPr/>
        </p:nvSpPr>
        <p:spPr>
          <a:xfrm>
            <a:off x="9292103" y="2453663"/>
            <a:ext cx="2481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예약하려고 했던 </a:t>
            </a:r>
            <a:r>
              <a:rPr lang="ko-KR" altLang="en-US" sz="1000" b="1" dirty="0" err="1"/>
              <a:t>캠핑장</a:t>
            </a:r>
            <a:r>
              <a:rPr lang="ko-KR" altLang="en-US" sz="1000" b="1" dirty="0"/>
              <a:t> 상세페이지로 다시 이동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4DE0504-7722-4565-8ADF-48202C4C850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1012218" y="956930"/>
            <a:ext cx="0" cy="78021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941E69-1DCD-4269-984F-C8C8C7A2D127}"/>
              </a:ext>
            </a:extLst>
          </p:cNvPr>
          <p:cNvCxnSpPr>
            <a:cxnSpLocks/>
          </p:cNvCxnSpPr>
          <p:nvPr/>
        </p:nvCxnSpPr>
        <p:spPr>
          <a:xfrm flipH="1">
            <a:off x="9378012" y="5645521"/>
            <a:ext cx="879840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3567EA7-9F74-4110-981E-F44A6295F926}"/>
              </a:ext>
            </a:extLst>
          </p:cNvPr>
          <p:cNvCxnSpPr/>
          <p:nvPr/>
        </p:nvCxnSpPr>
        <p:spPr>
          <a:xfrm>
            <a:off x="10835555" y="5645521"/>
            <a:ext cx="0" cy="57177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F55F121D-7A8F-48F0-8A22-6384CB4CE5BB}"/>
              </a:ext>
            </a:extLst>
          </p:cNvPr>
          <p:cNvSpPr/>
          <p:nvPr/>
        </p:nvSpPr>
        <p:spPr>
          <a:xfrm>
            <a:off x="7665723" y="956930"/>
            <a:ext cx="3870603" cy="414670"/>
          </a:xfrm>
          <a:custGeom>
            <a:avLst/>
            <a:gdLst>
              <a:gd name="connsiteX0" fmla="*/ 3136605 w 3136605"/>
              <a:gd name="connsiteY0" fmla="*/ 0 h 414670"/>
              <a:gd name="connsiteX1" fmla="*/ 3136605 w 3136605"/>
              <a:gd name="connsiteY1" fmla="*/ 414670 h 414670"/>
              <a:gd name="connsiteX2" fmla="*/ 0 w 3136605"/>
              <a:gd name="connsiteY2" fmla="*/ 414670 h 41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6605" h="414670">
                <a:moveTo>
                  <a:pt x="3136605" y="0"/>
                </a:moveTo>
                <a:lnTo>
                  <a:pt x="3136605" y="414670"/>
                </a:lnTo>
                <a:lnTo>
                  <a:pt x="0" y="41467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5176F3-FCF1-40B1-A85F-F351978704A8}"/>
              </a:ext>
            </a:extLst>
          </p:cNvPr>
          <p:cNvSpPr txBox="1"/>
          <p:nvPr/>
        </p:nvSpPr>
        <p:spPr>
          <a:xfrm>
            <a:off x="7836195" y="5539575"/>
            <a:ext cx="1626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memberMyBooking.do</a:t>
            </a:r>
            <a:endParaRPr lang="ko-KR" altLang="en-US" sz="1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7F617B-F13D-46BA-8D9F-4BF12BC49A30}"/>
              </a:ext>
            </a:extLst>
          </p:cNvPr>
          <p:cNvSpPr txBox="1"/>
          <p:nvPr/>
        </p:nvSpPr>
        <p:spPr>
          <a:xfrm>
            <a:off x="8984911" y="2954709"/>
            <a:ext cx="2481137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6">
                    <a:lumMod val="50000"/>
                  </a:schemeClr>
                </a:solidFill>
              </a:rPr>
              <a:t>memberPaymentResult.jsp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583EAA-36B0-4B93-8E8D-2AFEAF844BE1}"/>
              </a:ext>
            </a:extLst>
          </p:cNvPr>
          <p:cNvSpPr txBox="1"/>
          <p:nvPr/>
        </p:nvSpPr>
        <p:spPr>
          <a:xfrm>
            <a:off x="10504967" y="6217291"/>
            <a:ext cx="701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main.do</a:t>
            </a:r>
            <a:endParaRPr lang="ko-KR" altLang="en-US" sz="10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F363A1-FA27-4DF9-B626-82E1AD971259}"/>
              </a:ext>
            </a:extLst>
          </p:cNvPr>
          <p:cNvSpPr txBox="1"/>
          <p:nvPr/>
        </p:nvSpPr>
        <p:spPr>
          <a:xfrm>
            <a:off x="880073" y="592611"/>
            <a:ext cx="2481137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memberBookingForm_2.jsp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1EF8D370-3BCA-43C6-98D8-A77B88273BDD}"/>
              </a:ext>
            </a:extLst>
          </p:cNvPr>
          <p:cNvSpPr/>
          <p:nvPr/>
        </p:nvSpPr>
        <p:spPr>
          <a:xfrm>
            <a:off x="4136065" y="244549"/>
            <a:ext cx="3125972" cy="1222744"/>
          </a:xfrm>
          <a:custGeom>
            <a:avLst/>
            <a:gdLst>
              <a:gd name="connsiteX0" fmla="*/ 3125972 w 3125972"/>
              <a:gd name="connsiteY0" fmla="*/ 1222744 h 1222744"/>
              <a:gd name="connsiteX1" fmla="*/ 3125972 w 3125972"/>
              <a:gd name="connsiteY1" fmla="*/ 0 h 1222744"/>
              <a:gd name="connsiteX2" fmla="*/ 0 w 3125972"/>
              <a:gd name="connsiteY2" fmla="*/ 0 h 1222744"/>
              <a:gd name="connsiteX3" fmla="*/ 0 w 3125972"/>
              <a:gd name="connsiteY3" fmla="*/ 616688 h 122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5972" h="1222744">
                <a:moveTo>
                  <a:pt x="3125972" y="1222744"/>
                </a:moveTo>
                <a:lnTo>
                  <a:pt x="3125972" y="0"/>
                </a:lnTo>
                <a:lnTo>
                  <a:pt x="0" y="0"/>
                </a:lnTo>
                <a:lnTo>
                  <a:pt x="0" y="616688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952AB844-1070-42EC-80C7-F32E040666FE}"/>
              </a:ext>
            </a:extLst>
          </p:cNvPr>
          <p:cNvSpPr/>
          <p:nvPr/>
        </p:nvSpPr>
        <p:spPr>
          <a:xfrm>
            <a:off x="5752214" y="712381"/>
            <a:ext cx="3242930" cy="4061638"/>
          </a:xfrm>
          <a:custGeom>
            <a:avLst/>
            <a:gdLst>
              <a:gd name="connsiteX0" fmla="*/ 0 w 3242930"/>
              <a:gd name="connsiteY0" fmla="*/ 4061638 h 4061638"/>
              <a:gd name="connsiteX1" fmla="*/ 0 w 3242930"/>
              <a:gd name="connsiteY1" fmla="*/ 1467293 h 4061638"/>
              <a:gd name="connsiteX2" fmla="*/ 2700670 w 3242930"/>
              <a:gd name="connsiteY2" fmla="*/ 1467293 h 4061638"/>
              <a:gd name="connsiteX3" fmla="*/ 2700670 w 3242930"/>
              <a:gd name="connsiteY3" fmla="*/ 0 h 4061638"/>
              <a:gd name="connsiteX4" fmla="*/ 3242930 w 3242930"/>
              <a:gd name="connsiteY4" fmla="*/ 0 h 406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2930" h="4061638">
                <a:moveTo>
                  <a:pt x="0" y="4061638"/>
                </a:moveTo>
                <a:lnTo>
                  <a:pt x="0" y="1467293"/>
                </a:lnTo>
                <a:lnTo>
                  <a:pt x="2700670" y="1467293"/>
                </a:lnTo>
                <a:lnTo>
                  <a:pt x="2700670" y="0"/>
                </a:lnTo>
                <a:lnTo>
                  <a:pt x="3242930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37C7A5-8FF0-4ADE-8864-37419DB4E904}"/>
              </a:ext>
            </a:extLst>
          </p:cNvPr>
          <p:cNvSpPr txBox="1"/>
          <p:nvPr/>
        </p:nvSpPr>
        <p:spPr>
          <a:xfrm>
            <a:off x="4800092" y="1365838"/>
            <a:ext cx="24619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마일리지 사용 선택하면 </a:t>
            </a:r>
            <a:endParaRPr lang="en-US" altLang="ko-KR" sz="1100" b="1" dirty="0"/>
          </a:p>
          <a:p>
            <a:r>
              <a:rPr lang="en-US" altLang="ko-KR" sz="1100" b="1" dirty="0"/>
              <a:t>memberUseMileage.do</a:t>
            </a:r>
            <a:r>
              <a:rPr lang="ko-KR" altLang="en-US" sz="1100" b="1" dirty="0"/>
              <a:t> 로 마일리지 삭감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6B32BD-9156-4CF7-A0EF-EB2263AB475F}"/>
              </a:ext>
            </a:extLst>
          </p:cNvPr>
          <p:cNvSpPr txBox="1"/>
          <p:nvPr/>
        </p:nvSpPr>
        <p:spPr>
          <a:xfrm>
            <a:off x="5258181" y="1130422"/>
            <a:ext cx="19731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memberBookCampSite.do</a:t>
            </a:r>
          </a:p>
        </p:txBody>
      </p:sp>
    </p:spTree>
    <p:extLst>
      <p:ext uri="{BB962C8B-B14F-4D97-AF65-F5344CB8AC3E}">
        <p14:creationId xmlns:p14="http://schemas.microsoft.com/office/powerpoint/2010/main" val="313068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D9852-EC9D-4D27-8E93-4B7EB9C4C755}"/>
              </a:ext>
            </a:extLst>
          </p:cNvPr>
          <p:cNvSpPr txBox="1"/>
          <p:nvPr/>
        </p:nvSpPr>
        <p:spPr>
          <a:xfrm>
            <a:off x="403954" y="248692"/>
            <a:ext cx="47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 상세페이지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01AB2D-8087-4797-8EA0-546C5DCC2541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A3A52-FFB4-422E-AA4B-84E920DE2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5" y="648802"/>
            <a:ext cx="5187402" cy="59890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2190DFA-AE6F-4BEB-A0E4-F9D461588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3" y="3634645"/>
            <a:ext cx="5540490" cy="1977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02879-6830-4E5D-B86C-9C21AB45EA73}"/>
              </a:ext>
            </a:extLst>
          </p:cNvPr>
          <p:cNvSpPr txBox="1"/>
          <p:nvPr/>
        </p:nvSpPr>
        <p:spPr>
          <a:xfrm>
            <a:off x="9309888" y="3141489"/>
            <a:ext cx="208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밑으로 문의 폼이 나옴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BC8B6-BD7D-4855-A22A-BD2FAD153326}"/>
              </a:ext>
            </a:extLst>
          </p:cNvPr>
          <p:cNvSpPr txBox="1"/>
          <p:nvPr/>
        </p:nvSpPr>
        <p:spPr>
          <a:xfrm>
            <a:off x="6556866" y="5728530"/>
            <a:ext cx="27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memberUploadNewQuestion.do</a:t>
            </a:r>
            <a:endParaRPr lang="en-US" altLang="ko-KR" sz="12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CDFFB5-9FAE-4320-89E8-2B2A1381C015}"/>
              </a:ext>
            </a:extLst>
          </p:cNvPr>
          <p:cNvCxnSpPr/>
          <p:nvPr/>
        </p:nvCxnSpPr>
        <p:spPr>
          <a:xfrm>
            <a:off x="10023321" y="5340745"/>
            <a:ext cx="319757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33BAC-385F-4857-AACF-72B1770A41DE}"/>
              </a:ext>
            </a:extLst>
          </p:cNvPr>
          <p:cNvSpPr txBox="1"/>
          <p:nvPr/>
        </p:nvSpPr>
        <p:spPr>
          <a:xfrm>
            <a:off x="10354688" y="5186856"/>
            <a:ext cx="103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폼 없어짐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18A0A8-3987-4779-BAD3-691D46D7F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08" y="5837958"/>
            <a:ext cx="2120134" cy="66670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5EEFFAF-75D2-4D60-8F38-BB7DC311161E}"/>
              </a:ext>
            </a:extLst>
          </p:cNvPr>
          <p:cNvSpPr/>
          <p:nvPr/>
        </p:nvSpPr>
        <p:spPr>
          <a:xfrm>
            <a:off x="8772173" y="5367445"/>
            <a:ext cx="633046" cy="803868"/>
          </a:xfrm>
          <a:custGeom>
            <a:avLst/>
            <a:gdLst>
              <a:gd name="connsiteX0" fmla="*/ 0 w 633046"/>
              <a:gd name="connsiteY0" fmla="*/ 0 h 803868"/>
              <a:gd name="connsiteX1" fmla="*/ 0 w 633046"/>
              <a:gd name="connsiteY1" fmla="*/ 803868 h 803868"/>
              <a:gd name="connsiteX2" fmla="*/ 633046 w 633046"/>
              <a:gd name="connsiteY2" fmla="*/ 803868 h 80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3046" h="803868">
                <a:moveTo>
                  <a:pt x="0" y="0"/>
                </a:moveTo>
                <a:lnTo>
                  <a:pt x="0" y="803868"/>
                </a:lnTo>
                <a:lnTo>
                  <a:pt x="633046" y="803868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3073247-9F97-43C4-A3B0-05094C5BC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86" y="1127411"/>
            <a:ext cx="5402320" cy="392271"/>
          </a:xfrm>
          <a:prstGeom prst="rect">
            <a:avLst/>
          </a:prstGeom>
        </p:spPr>
      </p:pic>
      <p:pic>
        <p:nvPicPr>
          <p:cNvPr id="16" name="그림 15" descr="동물이(가) 표시된 사진&#10;&#10;높은 신뢰도로 생성된 설명">
            <a:extLst>
              <a:ext uri="{FF2B5EF4-FFF2-40B4-BE49-F238E27FC236}">
                <a16:creationId xmlns:a16="http://schemas.microsoft.com/office/drawing/2014/main" id="{5A63B093-ADF1-4126-95BF-6F427D1A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91" y="1498743"/>
            <a:ext cx="5312110" cy="146585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5A3452D-9086-491E-85D3-31022351742C}"/>
              </a:ext>
            </a:extLst>
          </p:cNvPr>
          <p:cNvCxnSpPr>
            <a:cxnSpLocks/>
          </p:cNvCxnSpPr>
          <p:nvPr/>
        </p:nvCxnSpPr>
        <p:spPr>
          <a:xfrm>
            <a:off x="11293522" y="2880470"/>
            <a:ext cx="0" cy="82796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296D66-41E9-4B1B-8880-36F4ED5547CA}"/>
              </a:ext>
            </a:extLst>
          </p:cNvPr>
          <p:cNvSpPr txBox="1"/>
          <p:nvPr/>
        </p:nvSpPr>
        <p:spPr>
          <a:xfrm>
            <a:off x="7308121" y="2865964"/>
            <a:ext cx="2080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작성 완료한 문의가 밑으로 붙음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925339D-1A6E-4F99-9977-C23096E5653A}"/>
              </a:ext>
            </a:extLst>
          </p:cNvPr>
          <p:cNvCxnSpPr>
            <a:cxnSpLocks/>
          </p:cNvCxnSpPr>
          <p:nvPr/>
        </p:nvCxnSpPr>
        <p:spPr>
          <a:xfrm>
            <a:off x="5518298" y="1403498"/>
            <a:ext cx="988988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C5119C-4A20-48E4-845D-372F6271CF87}"/>
              </a:ext>
            </a:extLst>
          </p:cNvPr>
          <p:cNvSpPr txBox="1"/>
          <p:nvPr/>
        </p:nvSpPr>
        <p:spPr>
          <a:xfrm>
            <a:off x="4925231" y="1088109"/>
            <a:ext cx="2175122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memberGetQuestion.do</a:t>
            </a:r>
          </a:p>
        </p:txBody>
      </p:sp>
    </p:spTree>
    <p:extLst>
      <p:ext uri="{BB962C8B-B14F-4D97-AF65-F5344CB8AC3E}">
        <p14:creationId xmlns:p14="http://schemas.microsoft.com/office/powerpoint/2010/main" val="2325993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A60625-4303-490C-ABAE-09C654C8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5" y="648802"/>
            <a:ext cx="5187401" cy="598900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5D69DE-3CD8-4928-A5C3-226771AFBB14}"/>
              </a:ext>
            </a:extLst>
          </p:cNvPr>
          <p:cNvCxnSpPr>
            <a:cxnSpLocks/>
          </p:cNvCxnSpPr>
          <p:nvPr/>
        </p:nvCxnSpPr>
        <p:spPr>
          <a:xfrm>
            <a:off x="5497158" y="4120179"/>
            <a:ext cx="1860893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1D6BA81-FDA2-4DCF-9CEC-29F12D22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51" y="730181"/>
            <a:ext cx="3971665" cy="3880792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50BF8-2162-42EF-ABD9-2E40E704F59A}"/>
              </a:ext>
            </a:extLst>
          </p:cNvPr>
          <p:cNvSpPr txBox="1"/>
          <p:nvPr/>
        </p:nvSpPr>
        <p:spPr>
          <a:xfrm>
            <a:off x="403954" y="248692"/>
            <a:ext cx="47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 상세페이지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B9FCD5-7881-49BF-A04D-38669EBEA8FB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B1899-B806-40AD-AF6D-D47427FC237A}"/>
              </a:ext>
            </a:extLst>
          </p:cNvPr>
          <p:cNvSpPr txBox="1"/>
          <p:nvPr/>
        </p:nvSpPr>
        <p:spPr>
          <a:xfrm>
            <a:off x="7237418" y="330071"/>
            <a:ext cx="47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&lt;modal&gt;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CB0846-B37B-47FA-BE7B-17A9790CF60D}"/>
              </a:ext>
            </a:extLst>
          </p:cNvPr>
          <p:cNvSpPr/>
          <p:nvPr/>
        </p:nvSpPr>
        <p:spPr>
          <a:xfrm>
            <a:off x="7434934" y="3164821"/>
            <a:ext cx="3721395" cy="2870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0CEF96-984A-45D3-8DD6-1F2BADA157B4}"/>
              </a:ext>
            </a:extLst>
          </p:cNvPr>
          <p:cNvSpPr/>
          <p:nvPr/>
        </p:nvSpPr>
        <p:spPr>
          <a:xfrm>
            <a:off x="7434934" y="3622021"/>
            <a:ext cx="3795823" cy="4784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4828A2-618F-47FC-8B30-00AE594AE92A}"/>
              </a:ext>
            </a:extLst>
          </p:cNvPr>
          <p:cNvSpPr txBox="1"/>
          <p:nvPr/>
        </p:nvSpPr>
        <p:spPr>
          <a:xfrm>
            <a:off x="7689026" y="5461453"/>
            <a:ext cx="27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memberUploadNewQuestion.do</a:t>
            </a:r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C49298D-96E6-403E-916E-0B21E814886E}"/>
              </a:ext>
            </a:extLst>
          </p:cNvPr>
          <p:cNvCxnSpPr/>
          <p:nvPr/>
        </p:nvCxnSpPr>
        <p:spPr>
          <a:xfrm>
            <a:off x="8774636" y="4451360"/>
            <a:ext cx="0" cy="1010093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7642756-BD9C-4612-9B51-C2D162B9E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21" y="730181"/>
            <a:ext cx="1247949" cy="181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877456-BDD9-4738-ADDB-B377998D6B85}"/>
              </a:ext>
            </a:extLst>
          </p:cNvPr>
          <p:cNvSpPr txBox="1"/>
          <p:nvPr/>
        </p:nvSpPr>
        <p:spPr>
          <a:xfrm>
            <a:off x="5887782" y="618025"/>
            <a:ext cx="1247950" cy="430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memberSearchQuestion.do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5B4DE46-541C-404E-8C48-7959AB6CEB1B}"/>
              </a:ext>
            </a:extLst>
          </p:cNvPr>
          <p:cNvCxnSpPr>
            <a:cxnSpLocks/>
          </p:cNvCxnSpPr>
          <p:nvPr/>
        </p:nvCxnSpPr>
        <p:spPr>
          <a:xfrm>
            <a:off x="5491023" y="825444"/>
            <a:ext cx="593894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835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3356E3-47A9-4CF8-B62C-741E79A76B8F}"/>
              </a:ext>
            </a:extLst>
          </p:cNvPr>
          <p:cNvSpPr txBox="1"/>
          <p:nvPr/>
        </p:nvSpPr>
        <p:spPr>
          <a:xfrm>
            <a:off x="403955" y="248692"/>
            <a:ext cx="2881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 상세페이지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6FEB6E-2EC0-4BC1-AC10-20638182EE3C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A1BAD9-4B74-48C8-87B7-3B3095216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5" y="648802"/>
            <a:ext cx="5187401" cy="598900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7AD546-5FEF-4B8E-BD94-25A70286A35A}"/>
              </a:ext>
            </a:extLst>
          </p:cNvPr>
          <p:cNvSpPr/>
          <p:nvPr/>
        </p:nvSpPr>
        <p:spPr>
          <a:xfrm>
            <a:off x="6789373" y="1729136"/>
            <a:ext cx="5002932" cy="106722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8A78-5EC7-4D75-B5EA-934602EEA93C}"/>
              </a:ext>
            </a:extLst>
          </p:cNvPr>
          <p:cNvSpPr txBox="1"/>
          <p:nvPr/>
        </p:nvSpPr>
        <p:spPr>
          <a:xfrm>
            <a:off x="7008045" y="1885925"/>
            <a:ext cx="1381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 : </a:t>
            </a:r>
            <a:r>
              <a:rPr lang="ko-KR" altLang="en-US" sz="1100" b="1" dirty="0"/>
              <a:t>좋아요</a:t>
            </a:r>
            <a:r>
              <a:rPr lang="en-US" altLang="ko-KR" sz="1100" b="1" dirty="0"/>
              <a:t>!</a:t>
            </a:r>
            <a:endParaRPr lang="ko-KR" altLang="en-US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27570-1B54-4046-8FCB-A7ADB8E0E22D}"/>
              </a:ext>
            </a:extLst>
          </p:cNvPr>
          <p:cNvSpPr txBox="1"/>
          <p:nvPr/>
        </p:nvSpPr>
        <p:spPr>
          <a:xfrm>
            <a:off x="10057386" y="1827128"/>
            <a:ext cx="1697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2018-07-30 </a:t>
            </a:r>
            <a:r>
              <a:rPr lang="ko-KR" altLang="en-US" sz="1000" dirty="0"/>
              <a:t>오후 </a:t>
            </a:r>
            <a:r>
              <a:rPr lang="en-US" altLang="ko-KR" sz="1000" dirty="0"/>
              <a:t>1:01:04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C367D-3D25-4F89-A482-3BB4A8308FD7}"/>
              </a:ext>
            </a:extLst>
          </p:cNvPr>
          <p:cNvSpPr txBox="1"/>
          <p:nvPr/>
        </p:nvSpPr>
        <p:spPr>
          <a:xfrm>
            <a:off x="7008045" y="2251159"/>
            <a:ext cx="3949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저희 캠핑장을 이용 해 주셔서 정말 감사합니다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2236D-5CDD-4144-9076-C32C2127BC5B}"/>
              </a:ext>
            </a:extLst>
          </p:cNvPr>
          <p:cNvSpPr txBox="1"/>
          <p:nvPr/>
        </p:nvSpPr>
        <p:spPr>
          <a:xfrm>
            <a:off x="6789373" y="1297173"/>
            <a:ext cx="17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아코디언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F4F580-4219-4009-AF5D-A403E585CA81}"/>
              </a:ext>
            </a:extLst>
          </p:cNvPr>
          <p:cNvSpPr/>
          <p:nvPr/>
        </p:nvSpPr>
        <p:spPr>
          <a:xfrm>
            <a:off x="4359349" y="5582093"/>
            <a:ext cx="1392865" cy="2618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4AC7784-D398-4BA8-96E5-170D3165FD76}"/>
              </a:ext>
            </a:extLst>
          </p:cNvPr>
          <p:cNvSpPr/>
          <p:nvPr/>
        </p:nvSpPr>
        <p:spPr>
          <a:xfrm>
            <a:off x="1063256" y="5582093"/>
            <a:ext cx="372139" cy="34024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987032DC-93E9-4351-BE01-880D42F0D482}"/>
              </a:ext>
            </a:extLst>
          </p:cNvPr>
          <p:cNvSpPr/>
          <p:nvPr/>
        </p:nvSpPr>
        <p:spPr>
          <a:xfrm>
            <a:off x="1446028" y="2317898"/>
            <a:ext cx="5380074" cy="3434316"/>
          </a:xfrm>
          <a:custGeom>
            <a:avLst/>
            <a:gdLst>
              <a:gd name="connsiteX0" fmla="*/ 0 w 5380074"/>
              <a:gd name="connsiteY0" fmla="*/ 3434316 h 3434316"/>
              <a:gd name="connsiteX1" fmla="*/ 4805916 w 5380074"/>
              <a:gd name="connsiteY1" fmla="*/ 3434316 h 3434316"/>
              <a:gd name="connsiteX2" fmla="*/ 4805916 w 5380074"/>
              <a:gd name="connsiteY2" fmla="*/ 0 h 3434316"/>
              <a:gd name="connsiteX3" fmla="*/ 5380074 w 5380074"/>
              <a:gd name="connsiteY3" fmla="*/ 0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0074" h="3434316">
                <a:moveTo>
                  <a:pt x="0" y="3434316"/>
                </a:moveTo>
                <a:lnTo>
                  <a:pt x="4805916" y="3434316"/>
                </a:lnTo>
                <a:lnTo>
                  <a:pt x="4805916" y="0"/>
                </a:lnTo>
                <a:lnTo>
                  <a:pt x="5380074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5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134B0EAD-30B3-432E-8CA4-A67B2383D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30" y="1705117"/>
            <a:ext cx="6518519" cy="3406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2BE9B-EEB2-4925-8219-801E1FA183F4}"/>
              </a:ext>
            </a:extLst>
          </p:cNvPr>
          <p:cNvSpPr txBox="1"/>
          <p:nvPr/>
        </p:nvSpPr>
        <p:spPr>
          <a:xfrm>
            <a:off x="403956" y="24869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등록 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53CC18-D0A8-43F7-91CE-9F1331A10048}"/>
              </a:ext>
            </a:extLst>
          </p:cNvPr>
          <p:cNvSpPr/>
          <p:nvPr/>
        </p:nvSpPr>
        <p:spPr>
          <a:xfrm>
            <a:off x="257176" y="248692"/>
            <a:ext cx="146780" cy="800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5A467-5681-4E44-B274-D7E18C401D39}"/>
              </a:ext>
            </a:extLst>
          </p:cNvPr>
          <p:cNvSpPr txBox="1"/>
          <p:nvPr/>
        </p:nvSpPr>
        <p:spPr>
          <a:xfrm>
            <a:off x="514488" y="710542"/>
            <a:ext cx="153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약관동의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5896E08-C5DE-42F1-A184-763E340AD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2" y="2202246"/>
            <a:ext cx="4702781" cy="293752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B68968-698B-4831-95C6-0336F9A0971F}"/>
              </a:ext>
            </a:extLst>
          </p:cNvPr>
          <p:cNvSpPr/>
          <p:nvPr/>
        </p:nvSpPr>
        <p:spPr>
          <a:xfrm>
            <a:off x="2830145" y="2294650"/>
            <a:ext cx="536053" cy="24725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BFC710-7A33-4609-9E81-ED8C51853058}"/>
              </a:ext>
            </a:extLst>
          </p:cNvPr>
          <p:cNvSpPr txBox="1"/>
          <p:nvPr/>
        </p:nvSpPr>
        <p:spPr>
          <a:xfrm>
            <a:off x="221030" y="1883583"/>
            <a:ext cx="123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main.jsp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70F01B53-73F7-484F-8F31-1B0D7FB9FDF0}"/>
              </a:ext>
            </a:extLst>
          </p:cNvPr>
          <p:cNvSpPr/>
          <p:nvPr/>
        </p:nvSpPr>
        <p:spPr>
          <a:xfrm>
            <a:off x="3094892" y="1883582"/>
            <a:ext cx="2055838" cy="411067"/>
          </a:xfrm>
          <a:custGeom>
            <a:avLst/>
            <a:gdLst>
              <a:gd name="connsiteX0" fmla="*/ 0 w 1567543"/>
              <a:gd name="connsiteY0" fmla="*/ 864158 h 864158"/>
              <a:gd name="connsiteX1" fmla="*/ 0 w 1567543"/>
              <a:gd name="connsiteY1" fmla="*/ 0 h 864158"/>
              <a:gd name="connsiteX2" fmla="*/ 1567543 w 1567543"/>
              <a:gd name="connsiteY2" fmla="*/ 0 h 86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158">
                <a:moveTo>
                  <a:pt x="0" y="864158"/>
                </a:moveTo>
                <a:lnTo>
                  <a:pt x="0" y="0"/>
                </a:lnTo>
                <a:lnTo>
                  <a:pt x="1567543" y="0"/>
                </a:lnTo>
              </a:path>
            </a:pathLst>
          </a:custGeom>
          <a:noFill/>
          <a:ln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1300D5-ED43-4E6E-AFAB-9BC5DB837863}"/>
              </a:ext>
            </a:extLst>
          </p:cNvPr>
          <p:cNvSpPr txBox="1"/>
          <p:nvPr/>
        </p:nvSpPr>
        <p:spPr>
          <a:xfrm>
            <a:off x="3019367" y="1570362"/>
            <a:ext cx="213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campRegisterTerms.do</a:t>
            </a:r>
            <a:endParaRPr lang="ko-KR" altLang="en-US" sz="1400" b="1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0D0B60EE-EA7A-431D-B1EB-9635A9CEAC01}"/>
              </a:ext>
            </a:extLst>
          </p:cNvPr>
          <p:cNvSpPr/>
          <p:nvPr/>
        </p:nvSpPr>
        <p:spPr>
          <a:xfrm>
            <a:off x="5475506" y="522515"/>
            <a:ext cx="411982" cy="1212848"/>
          </a:xfrm>
          <a:custGeom>
            <a:avLst/>
            <a:gdLst>
              <a:gd name="connsiteX0" fmla="*/ 0 w 411982"/>
              <a:gd name="connsiteY0" fmla="*/ 512466 h 512466"/>
              <a:gd name="connsiteX1" fmla="*/ 0 w 411982"/>
              <a:gd name="connsiteY1" fmla="*/ 0 h 512466"/>
              <a:gd name="connsiteX2" fmla="*/ 411982 w 411982"/>
              <a:gd name="connsiteY2" fmla="*/ 0 h 51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982" h="512466">
                <a:moveTo>
                  <a:pt x="0" y="512466"/>
                </a:moveTo>
                <a:lnTo>
                  <a:pt x="0" y="0"/>
                </a:lnTo>
                <a:lnTo>
                  <a:pt x="411982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B2FD29-0F87-4976-B54B-9E3C96A74155}"/>
              </a:ext>
            </a:extLst>
          </p:cNvPr>
          <p:cNvSpPr txBox="1"/>
          <p:nvPr/>
        </p:nvSpPr>
        <p:spPr>
          <a:xfrm>
            <a:off x="5887488" y="125766"/>
            <a:ext cx="22813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탭 선택으로 폼 변경</a:t>
            </a:r>
            <a:endParaRPr lang="en-US" altLang="ko-KR" sz="1400" dirty="0"/>
          </a:p>
          <a:p>
            <a:r>
              <a:rPr lang="ko-KR" altLang="en-US" sz="1400" dirty="0"/>
              <a:t>참고 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>
                <a:hlinkClick r:id="rId4"/>
              </a:rPr>
              <a:t>https://bootsnipp.com/snippets/featured/form-wizard-using-tabs</a:t>
            </a:r>
            <a:endParaRPr lang="en-US" altLang="ko-KR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95D8B8D-177A-44D4-BDD7-EF2EC7000ACE}"/>
              </a:ext>
            </a:extLst>
          </p:cNvPr>
          <p:cNvCxnSpPr/>
          <p:nvPr/>
        </p:nvCxnSpPr>
        <p:spPr>
          <a:xfrm flipH="1">
            <a:off x="10349802" y="4943789"/>
            <a:ext cx="482321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D85B744-BC5A-4F50-847C-94DD78E17007}"/>
              </a:ext>
            </a:extLst>
          </p:cNvPr>
          <p:cNvSpPr txBox="1"/>
          <p:nvPr/>
        </p:nvSpPr>
        <p:spPr>
          <a:xfrm>
            <a:off x="7214716" y="4789900"/>
            <a:ext cx="307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약관 모두 체크해야 버튼 활성화 됨</a:t>
            </a:r>
            <a:endParaRPr lang="en-US" altLang="ko-KR" sz="14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9BA75F9-BF09-4EEC-ABA8-AC9B51358DC1}"/>
              </a:ext>
            </a:extLst>
          </p:cNvPr>
          <p:cNvCxnSpPr/>
          <p:nvPr/>
        </p:nvCxnSpPr>
        <p:spPr>
          <a:xfrm>
            <a:off x="11304396" y="4943788"/>
            <a:ext cx="0" cy="40193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40D80C-D0CC-4BBE-8CE6-BE4B9672B9A9}"/>
              </a:ext>
            </a:extLst>
          </p:cNvPr>
          <p:cNvSpPr txBox="1"/>
          <p:nvPr/>
        </p:nvSpPr>
        <p:spPr>
          <a:xfrm>
            <a:off x="5579146" y="1397340"/>
            <a:ext cx="239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6">
                    <a:lumMod val="50000"/>
                  </a:schemeClr>
                </a:solidFill>
              </a:rPr>
              <a:t>campRegisterForm.jsp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6AA14-5109-4A73-A2D3-1F022B44CAE9}"/>
              </a:ext>
            </a:extLst>
          </p:cNvPr>
          <p:cNvSpPr txBox="1"/>
          <p:nvPr/>
        </p:nvSpPr>
        <p:spPr>
          <a:xfrm>
            <a:off x="9475596" y="5345723"/>
            <a:ext cx="285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campRegisterTermsCheck.do</a:t>
            </a:r>
          </a:p>
          <a:p>
            <a:r>
              <a:rPr lang="en-US" altLang="ko-KR" sz="1400" b="1" dirty="0"/>
              <a:t>+ </a:t>
            </a:r>
            <a:r>
              <a:rPr lang="ko-KR" altLang="en-US" sz="1400" b="1" dirty="0"/>
              <a:t>탭 이동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36303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FC798BF-D064-4040-B3C8-2AB4594C4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66" y="1048911"/>
            <a:ext cx="7994315" cy="4732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6B1AC-D6A6-4CC5-92C6-0392417B8D5A}"/>
              </a:ext>
            </a:extLst>
          </p:cNvPr>
          <p:cNvSpPr txBox="1"/>
          <p:nvPr/>
        </p:nvSpPr>
        <p:spPr>
          <a:xfrm>
            <a:off x="403956" y="24869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등록 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997A1E-DB98-45FA-860C-103B6AA2B22B}"/>
              </a:ext>
            </a:extLst>
          </p:cNvPr>
          <p:cNvSpPr/>
          <p:nvPr/>
        </p:nvSpPr>
        <p:spPr>
          <a:xfrm>
            <a:off x="257176" y="248692"/>
            <a:ext cx="146780" cy="800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4BEDE-C9D5-40F5-8CE0-24C2A226D685}"/>
              </a:ext>
            </a:extLst>
          </p:cNvPr>
          <p:cNvSpPr txBox="1"/>
          <p:nvPr/>
        </p:nvSpPr>
        <p:spPr>
          <a:xfrm>
            <a:off x="514488" y="710542"/>
            <a:ext cx="171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 정보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8F8DC3-C832-430D-80EC-DC32CA98CD10}"/>
              </a:ext>
            </a:extLst>
          </p:cNvPr>
          <p:cNvSpPr/>
          <p:nvPr/>
        </p:nvSpPr>
        <p:spPr>
          <a:xfrm>
            <a:off x="9906851" y="2321169"/>
            <a:ext cx="452177" cy="462225"/>
          </a:xfrm>
          <a:prstGeom prst="ellips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7170CFA-8580-437E-AC5F-BA571ED70F58}"/>
              </a:ext>
            </a:extLst>
          </p:cNvPr>
          <p:cNvCxnSpPr>
            <a:cxnSpLocks/>
          </p:cNvCxnSpPr>
          <p:nvPr/>
        </p:nvCxnSpPr>
        <p:spPr>
          <a:xfrm flipH="1">
            <a:off x="10144662" y="2764269"/>
            <a:ext cx="1" cy="52542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3A2F70-069A-405B-93A8-F1582B8E56F0}"/>
              </a:ext>
            </a:extLst>
          </p:cNvPr>
          <p:cNvSpPr txBox="1"/>
          <p:nvPr/>
        </p:nvSpPr>
        <p:spPr>
          <a:xfrm>
            <a:off x="9550775" y="3289693"/>
            <a:ext cx="228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사업자등록번호 인증 결과</a:t>
            </a:r>
            <a:endParaRPr lang="en-US" altLang="ko-KR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7156E4-1153-4267-A767-91C062DB35D7}"/>
              </a:ext>
            </a:extLst>
          </p:cNvPr>
          <p:cNvCxnSpPr/>
          <p:nvPr/>
        </p:nvCxnSpPr>
        <p:spPr>
          <a:xfrm>
            <a:off x="2653290" y="5637125"/>
            <a:ext cx="0" cy="361741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BAC5B0-7A1E-4610-B4F2-C38414B0AEFB}"/>
              </a:ext>
            </a:extLst>
          </p:cNvPr>
          <p:cNvSpPr txBox="1"/>
          <p:nvPr/>
        </p:nvSpPr>
        <p:spPr>
          <a:xfrm>
            <a:off x="1704687" y="6027495"/>
            <a:ext cx="2053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‘</a:t>
            </a:r>
            <a:r>
              <a:rPr lang="ko-KR" altLang="en-US" sz="1400" dirty="0"/>
              <a:t>약관동의</a:t>
            </a:r>
            <a:r>
              <a:rPr lang="en-US" altLang="ko-KR" sz="1400" dirty="0"/>
              <a:t>’ </a:t>
            </a:r>
            <a:r>
              <a:rPr lang="ko-KR" altLang="en-US" sz="1400" dirty="0"/>
              <a:t>탭으로 이동</a:t>
            </a:r>
            <a:endParaRPr lang="en-US" altLang="ko-KR" sz="1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D240538-D5BD-4E45-8848-5EDB1BBA2ED5}"/>
              </a:ext>
            </a:extLst>
          </p:cNvPr>
          <p:cNvCxnSpPr/>
          <p:nvPr/>
        </p:nvCxnSpPr>
        <p:spPr>
          <a:xfrm>
            <a:off x="9906851" y="5566787"/>
            <a:ext cx="0" cy="460708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EC45E7-A06D-41F8-B5EE-508F818A2A72}"/>
              </a:ext>
            </a:extLst>
          </p:cNvPr>
          <p:cNvSpPr txBox="1"/>
          <p:nvPr/>
        </p:nvSpPr>
        <p:spPr>
          <a:xfrm>
            <a:off x="7983764" y="6025964"/>
            <a:ext cx="384902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highlight>
                  <a:srgbClr val="FFFF00"/>
                </a:highlight>
              </a:rPr>
              <a:t>campRegisterSellerInfo.do</a:t>
            </a:r>
          </a:p>
          <a:p>
            <a:r>
              <a:rPr lang="en-US" altLang="ko-KR" sz="1400" b="1" dirty="0">
                <a:highlight>
                  <a:srgbClr val="FFFF00"/>
                </a:highlight>
              </a:rPr>
              <a:t>+ </a:t>
            </a:r>
            <a:r>
              <a:rPr lang="ko-KR" altLang="en-US" sz="1400" b="1" dirty="0">
                <a:highlight>
                  <a:srgbClr val="FFFF00"/>
                </a:highlight>
              </a:rPr>
              <a:t>탭 이동</a:t>
            </a:r>
            <a:r>
              <a:rPr lang="en-US" altLang="ko-KR" sz="1400" b="1" dirty="0">
                <a:highlight>
                  <a:srgbClr val="FFFF00"/>
                </a:highlight>
              </a:rPr>
              <a:t> + </a:t>
            </a:r>
            <a:r>
              <a:rPr lang="ko-KR" altLang="en-US" sz="1400" b="1" dirty="0">
                <a:highlight>
                  <a:srgbClr val="FFFF00"/>
                </a:highlight>
              </a:rPr>
              <a:t>공지사항게시물 목록 불러오기</a:t>
            </a:r>
            <a:endParaRPr lang="en-US" altLang="ko-KR" sz="1400" b="1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73FFF-9EC6-46FE-98F3-5FC3D763571E}"/>
              </a:ext>
            </a:extLst>
          </p:cNvPr>
          <p:cNvSpPr txBox="1"/>
          <p:nvPr/>
        </p:nvSpPr>
        <p:spPr>
          <a:xfrm>
            <a:off x="7344848" y="5709537"/>
            <a:ext cx="1600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이거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없애주세요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8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실내, 컴퓨터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57EB4C0F-0E37-41FA-9140-9976F5E3F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93" y="576080"/>
            <a:ext cx="3407913" cy="6281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AEAB2-DCBB-E14D-A8C5-731EB5B264FD}"/>
              </a:ext>
            </a:extLst>
          </p:cNvPr>
          <p:cNvSpPr txBox="1"/>
          <p:nvPr/>
        </p:nvSpPr>
        <p:spPr>
          <a:xfrm>
            <a:off x="403954" y="248692"/>
            <a:ext cx="85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등록 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3.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기본 정보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공지사항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새 글 작성하기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D22849-16DD-A345-807A-1EFAB91041AE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A30BE72-F2DF-3F4D-843A-3E0C75C84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67" y="952555"/>
            <a:ext cx="4605453" cy="3199858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847DD5D-7A58-A54B-BADE-5E0EE566EF9F}"/>
              </a:ext>
            </a:extLst>
          </p:cNvPr>
          <p:cNvCxnSpPr/>
          <p:nvPr/>
        </p:nvCxnSpPr>
        <p:spPr>
          <a:xfrm>
            <a:off x="6693040" y="3936379"/>
            <a:ext cx="0" cy="791737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E9AC735-4B83-8940-8734-75CB3826E318}"/>
              </a:ext>
            </a:extLst>
          </p:cNvPr>
          <p:cNvCxnSpPr>
            <a:cxnSpLocks/>
          </p:cNvCxnSpPr>
          <p:nvPr/>
        </p:nvCxnSpPr>
        <p:spPr>
          <a:xfrm flipV="1">
            <a:off x="6481167" y="952555"/>
            <a:ext cx="1025912" cy="2618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FD58A5D-FB3C-7640-AE83-B57BB6BBB34D}"/>
              </a:ext>
            </a:extLst>
          </p:cNvPr>
          <p:cNvCxnSpPr>
            <a:cxnSpLocks/>
          </p:cNvCxnSpPr>
          <p:nvPr/>
        </p:nvCxnSpPr>
        <p:spPr>
          <a:xfrm>
            <a:off x="6514620" y="1025911"/>
            <a:ext cx="1029325" cy="1491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0EEAC8-0CAC-4A4D-AC9A-4A1E04842574}"/>
              </a:ext>
            </a:extLst>
          </p:cNvPr>
          <p:cNvSpPr txBox="1"/>
          <p:nvPr/>
        </p:nvSpPr>
        <p:spPr>
          <a:xfrm>
            <a:off x="6693040" y="838889"/>
            <a:ext cx="479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없음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F29AF-9924-8E48-BE67-63663718D07F}"/>
              </a:ext>
            </a:extLst>
          </p:cNvPr>
          <p:cNvSpPr txBox="1"/>
          <p:nvPr/>
        </p:nvSpPr>
        <p:spPr>
          <a:xfrm>
            <a:off x="5847330" y="4728116"/>
            <a:ext cx="2087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campRegisterNewNotice.do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3D47BA-C96E-1640-BCCF-AA3940D2FB62}"/>
              </a:ext>
            </a:extLst>
          </p:cNvPr>
          <p:cNvSpPr txBox="1"/>
          <p:nvPr/>
        </p:nvSpPr>
        <p:spPr>
          <a:xfrm>
            <a:off x="8209607" y="708084"/>
            <a:ext cx="2087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&lt;modal&gt;</a:t>
            </a:r>
            <a:endParaRPr lang="ko-KR" altLang="en-US" sz="11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D607CCB-955E-6E4C-B6B1-9CBF3FF0693F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652387" y="4858921"/>
            <a:ext cx="1194943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15B0C2A-6342-8D4A-B2BA-195E1FF15049}"/>
              </a:ext>
            </a:extLst>
          </p:cNvPr>
          <p:cNvCxnSpPr>
            <a:cxnSpLocks/>
          </p:cNvCxnSpPr>
          <p:nvPr/>
        </p:nvCxnSpPr>
        <p:spPr>
          <a:xfrm flipV="1">
            <a:off x="10060708" y="3805475"/>
            <a:ext cx="1025912" cy="2618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C42E1118-2731-EE4A-8301-5C00465DE16B}"/>
              </a:ext>
            </a:extLst>
          </p:cNvPr>
          <p:cNvCxnSpPr>
            <a:cxnSpLocks/>
          </p:cNvCxnSpPr>
          <p:nvPr/>
        </p:nvCxnSpPr>
        <p:spPr>
          <a:xfrm>
            <a:off x="10094161" y="3878831"/>
            <a:ext cx="1029325" cy="1491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888F32-2343-F24E-94F9-5B4D0A6E76DC}"/>
              </a:ext>
            </a:extLst>
          </p:cNvPr>
          <p:cNvSpPr txBox="1"/>
          <p:nvPr/>
        </p:nvSpPr>
        <p:spPr>
          <a:xfrm>
            <a:off x="10272581" y="3691809"/>
            <a:ext cx="479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없음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572BA89-B036-0E45-8E11-5462A0C7A71E}"/>
              </a:ext>
            </a:extLst>
          </p:cNvPr>
          <p:cNvCxnSpPr>
            <a:cxnSpLocks/>
          </p:cNvCxnSpPr>
          <p:nvPr/>
        </p:nvCxnSpPr>
        <p:spPr>
          <a:xfrm>
            <a:off x="3792478" y="6565462"/>
            <a:ext cx="622997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2138BB-F446-9344-800B-E087D1B7081A}"/>
              </a:ext>
            </a:extLst>
          </p:cNvPr>
          <p:cNvSpPr txBox="1"/>
          <p:nvPr/>
        </p:nvSpPr>
        <p:spPr>
          <a:xfrm>
            <a:off x="4415475" y="6350018"/>
            <a:ext cx="2459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campRegisterCampInfo.do</a:t>
            </a:r>
          </a:p>
          <a:p>
            <a:r>
              <a:rPr lang="en-US" altLang="ko-KR" sz="1100" b="1" dirty="0"/>
              <a:t>+ </a:t>
            </a:r>
            <a:r>
              <a:rPr lang="ko-KR" altLang="en-US" sz="1100" b="1" dirty="0"/>
              <a:t>탭 이동</a:t>
            </a:r>
            <a:endParaRPr lang="en-US" altLang="ko-KR" sz="11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09F209-81C3-D744-8EC1-82422B38AD77}"/>
              </a:ext>
            </a:extLst>
          </p:cNvPr>
          <p:cNvSpPr txBox="1"/>
          <p:nvPr/>
        </p:nvSpPr>
        <p:spPr>
          <a:xfrm>
            <a:off x="5770008" y="5220010"/>
            <a:ext cx="2709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선택 되면 배경 색 변경됨</a:t>
            </a:r>
          </a:p>
        </p:txBody>
      </p:sp>
      <p:sp>
        <p:nvSpPr>
          <p:cNvPr id="32" name="자유형: 도형 16">
            <a:extLst>
              <a:ext uri="{FF2B5EF4-FFF2-40B4-BE49-F238E27FC236}">
                <a16:creationId xmlns:a16="http://schemas.microsoft.com/office/drawing/2014/main" id="{5487701A-AAB0-594E-A99C-4DDF91B3B971}"/>
              </a:ext>
            </a:extLst>
          </p:cNvPr>
          <p:cNvSpPr/>
          <p:nvPr/>
        </p:nvSpPr>
        <p:spPr>
          <a:xfrm>
            <a:off x="3792478" y="5341329"/>
            <a:ext cx="1977530" cy="280582"/>
          </a:xfrm>
          <a:custGeom>
            <a:avLst/>
            <a:gdLst>
              <a:gd name="connsiteX0" fmla="*/ 0 w 2944167"/>
              <a:gd name="connsiteY0" fmla="*/ 653143 h 653143"/>
              <a:gd name="connsiteX1" fmla="*/ 0 w 2944167"/>
              <a:gd name="connsiteY1" fmla="*/ 0 h 653143"/>
              <a:gd name="connsiteX2" fmla="*/ 2944167 w 2944167"/>
              <a:gd name="connsiteY2" fmla="*/ 0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4167" h="653143">
                <a:moveTo>
                  <a:pt x="0" y="653143"/>
                </a:moveTo>
                <a:lnTo>
                  <a:pt x="0" y="0"/>
                </a:lnTo>
                <a:lnTo>
                  <a:pt x="2944167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798FBB-97BB-5A40-B7EC-FDB69CECCA01}"/>
              </a:ext>
            </a:extLst>
          </p:cNvPr>
          <p:cNvSpPr txBox="1"/>
          <p:nvPr/>
        </p:nvSpPr>
        <p:spPr>
          <a:xfrm>
            <a:off x="604467" y="6359447"/>
            <a:ext cx="1854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‘</a:t>
            </a:r>
            <a:r>
              <a:rPr lang="ko-KR" altLang="en-US" sz="1100" dirty="0"/>
              <a:t>사업자정보</a:t>
            </a:r>
            <a:r>
              <a:rPr lang="en-US" altLang="ko-KR" sz="1100" dirty="0"/>
              <a:t>’</a:t>
            </a:r>
            <a:r>
              <a:rPr lang="ko-KR" altLang="en-US" sz="1100" dirty="0"/>
              <a:t> 탭으로 이동</a:t>
            </a:r>
          </a:p>
        </p:txBody>
      </p:sp>
      <p:pic>
        <p:nvPicPr>
          <p:cNvPr id="34" name="그림 3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1E12115-062A-E74F-8A23-0423F6C87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5" y="4294133"/>
            <a:ext cx="1274979" cy="1004684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0C34655-8A66-D046-8F01-C9C2B38F7C03}"/>
              </a:ext>
            </a:extLst>
          </p:cNvPr>
          <p:cNvCxnSpPr>
            <a:cxnSpLocks/>
          </p:cNvCxnSpPr>
          <p:nvPr/>
        </p:nvCxnSpPr>
        <p:spPr>
          <a:xfrm flipH="1">
            <a:off x="2415059" y="6530196"/>
            <a:ext cx="653816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E89C1F2-A1D4-954E-9163-1ED555CC3BEC}"/>
              </a:ext>
            </a:extLst>
          </p:cNvPr>
          <p:cNvCxnSpPr>
            <a:cxnSpLocks/>
          </p:cNvCxnSpPr>
          <p:nvPr/>
        </p:nvCxnSpPr>
        <p:spPr>
          <a:xfrm flipH="1">
            <a:off x="1535355" y="4728116"/>
            <a:ext cx="668130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5F59070-CA25-2049-BBA2-1172B1B527BD}"/>
              </a:ext>
            </a:extLst>
          </p:cNvPr>
          <p:cNvCxnSpPr>
            <a:cxnSpLocks/>
          </p:cNvCxnSpPr>
          <p:nvPr/>
        </p:nvCxnSpPr>
        <p:spPr>
          <a:xfrm>
            <a:off x="3953950" y="4287433"/>
            <a:ext cx="345688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6F6B09-5D46-344E-B049-FD14F3B26742}"/>
              </a:ext>
            </a:extLst>
          </p:cNvPr>
          <p:cNvSpPr txBox="1"/>
          <p:nvPr/>
        </p:nvSpPr>
        <p:spPr>
          <a:xfrm>
            <a:off x="2926431" y="4028007"/>
            <a:ext cx="2193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campRegisterSearchNotice.do</a:t>
            </a:r>
            <a:endParaRPr lang="ko-KR" altLang="en-US" sz="1100" b="1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94C8D0CE-4184-B94C-8C0E-C1103FE56D2E}"/>
              </a:ext>
            </a:extLst>
          </p:cNvPr>
          <p:cNvCxnSpPr>
            <a:cxnSpLocks/>
          </p:cNvCxnSpPr>
          <p:nvPr/>
        </p:nvCxnSpPr>
        <p:spPr>
          <a:xfrm flipV="1">
            <a:off x="8200764" y="1503762"/>
            <a:ext cx="1025912" cy="2618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D19F764A-64C6-7A48-AD71-19CFF03B30F3}"/>
              </a:ext>
            </a:extLst>
          </p:cNvPr>
          <p:cNvCxnSpPr>
            <a:cxnSpLocks/>
          </p:cNvCxnSpPr>
          <p:nvPr/>
        </p:nvCxnSpPr>
        <p:spPr>
          <a:xfrm>
            <a:off x="8234217" y="1577118"/>
            <a:ext cx="1029325" cy="1491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4EB9F8E-3F2E-8642-89C8-2FFCCCAC7BFC}"/>
              </a:ext>
            </a:extLst>
          </p:cNvPr>
          <p:cNvSpPr txBox="1"/>
          <p:nvPr/>
        </p:nvSpPr>
        <p:spPr>
          <a:xfrm>
            <a:off x="8412637" y="1390096"/>
            <a:ext cx="479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/>
              <a:t>없음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2023355-ACEC-4B15-B9FA-BFA8D6FDA875}"/>
              </a:ext>
            </a:extLst>
          </p:cNvPr>
          <p:cNvSpPr/>
          <p:nvPr/>
        </p:nvSpPr>
        <p:spPr>
          <a:xfrm>
            <a:off x="4501662" y="3336053"/>
            <a:ext cx="1979525" cy="1115367"/>
          </a:xfrm>
          <a:custGeom>
            <a:avLst/>
            <a:gdLst>
              <a:gd name="connsiteX0" fmla="*/ 0 w 1979525"/>
              <a:gd name="connsiteY0" fmla="*/ 1115367 h 1115367"/>
              <a:gd name="connsiteX1" fmla="*/ 1477107 w 1979525"/>
              <a:gd name="connsiteY1" fmla="*/ 1115367 h 1115367"/>
              <a:gd name="connsiteX2" fmla="*/ 1477107 w 1979525"/>
              <a:gd name="connsiteY2" fmla="*/ 0 h 1115367"/>
              <a:gd name="connsiteX3" fmla="*/ 1979525 w 1979525"/>
              <a:gd name="connsiteY3" fmla="*/ 0 h 111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9525" h="1115367">
                <a:moveTo>
                  <a:pt x="0" y="1115367"/>
                </a:moveTo>
                <a:lnTo>
                  <a:pt x="1477107" y="1115367"/>
                </a:lnTo>
                <a:lnTo>
                  <a:pt x="1477107" y="0"/>
                </a:lnTo>
                <a:lnTo>
                  <a:pt x="1979525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9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스크린샷, 실내, 컴퓨터, 노트북이(가) 표시된 사진&#10;&#10;매우 높은 신뢰도로 생성된 설명">
            <a:extLst>
              <a:ext uri="{FF2B5EF4-FFF2-40B4-BE49-F238E27FC236}">
                <a16:creationId xmlns:a16="http://schemas.microsoft.com/office/drawing/2014/main" id="{03B8296F-C3C5-4B24-BC4B-D9822AE6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93" y="576080"/>
            <a:ext cx="3407913" cy="6281920"/>
          </a:xfrm>
          <a:prstGeom prst="rect">
            <a:avLst/>
          </a:prstGeom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F55AC78-577B-8545-AB3E-95F76DCE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13" y="3216481"/>
            <a:ext cx="3932589" cy="273235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자유형: 도형 25">
            <a:extLst>
              <a:ext uri="{FF2B5EF4-FFF2-40B4-BE49-F238E27FC236}">
                <a16:creationId xmlns:a16="http://schemas.microsoft.com/office/drawing/2014/main" id="{8CE0F63F-8F0F-C046-835B-6B0E89C8EAB7}"/>
              </a:ext>
            </a:extLst>
          </p:cNvPr>
          <p:cNvSpPr/>
          <p:nvPr/>
        </p:nvSpPr>
        <p:spPr>
          <a:xfrm>
            <a:off x="3295215" y="1715526"/>
            <a:ext cx="2955464" cy="2385108"/>
          </a:xfrm>
          <a:custGeom>
            <a:avLst/>
            <a:gdLst>
              <a:gd name="connsiteX0" fmla="*/ 0 w 2632668"/>
              <a:gd name="connsiteY0" fmla="*/ 2833635 h 2833635"/>
              <a:gd name="connsiteX1" fmla="*/ 2371411 w 2632668"/>
              <a:gd name="connsiteY1" fmla="*/ 2833635 h 2833635"/>
              <a:gd name="connsiteX2" fmla="*/ 2371411 w 2632668"/>
              <a:gd name="connsiteY2" fmla="*/ 0 h 2833635"/>
              <a:gd name="connsiteX3" fmla="*/ 2632668 w 2632668"/>
              <a:gd name="connsiteY3" fmla="*/ 0 h 2833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668" h="2833635">
                <a:moveTo>
                  <a:pt x="0" y="2833635"/>
                </a:moveTo>
                <a:lnTo>
                  <a:pt x="2371411" y="2833635"/>
                </a:lnTo>
                <a:lnTo>
                  <a:pt x="2371411" y="0"/>
                </a:lnTo>
                <a:lnTo>
                  <a:pt x="2632668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1980BCA-8E80-AB43-8427-417D1A0C2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79" y="648803"/>
            <a:ext cx="3394276" cy="210856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89A744-675A-5C45-A192-7180AC863770}"/>
              </a:ext>
            </a:extLst>
          </p:cNvPr>
          <p:cNvCxnSpPr>
            <a:cxnSpLocks/>
          </p:cNvCxnSpPr>
          <p:nvPr/>
        </p:nvCxnSpPr>
        <p:spPr>
          <a:xfrm>
            <a:off x="9162693" y="2609813"/>
            <a:ext cx="0" cy="606668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18115985-AB8C-D74C-9858-A9C86CF4C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200" y="1541242"/>
            <a:ext cx="1884697" cy="619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8665CB-094D-F447-A6A5-C78AE3185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77" y="2708857"/>
            <a:ext cx="1741342" cy="619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자유형: 도형 35">
            <a:extLst>
              <a:ext uri="{FF2B5EF4-FFF2-40B4-BE49-F238E27FC236}">
                <a16:creationId xmlns:a16="http://schemas.microsoft.com/office/drawing/2014/main" id="{3B45F31B-4794-924D-BAD6-9755D237FAC8}"/>
              </a:ext>
            </a:extLst>
          </p:cNvPr>
          <p:cNvSpPr/>
          <p:nvPr/>
        </p:nvSpPr>
        <p:spPr>
          <a:xfrm>
            <a:off x="9478537" y="1834651"/>
            <a:ext cx="790878" cy="774225"/>
          </a:xfrm>
          <a:custGeom>
            <a:avLst/>
            <a:gdLst>
              <a:gd name="connsiteX0" fmla="*/ 0 w 552659"/>
              <a:gd name="connsiteY0" fmla="*/ 854110 h 854110"/>
              <a:gd name="connsiteX1" fmla="*/ 321547 w 552659"/>
              <a:gd name="connsiteY1" fmla="*/ 854110 h 854110"/>
              <a:gd name="connsiteX2" fmla="*/ 321547 w 552659"/>
              <a:gd name="connsiteY2" fmla="*/ 0 h 854110"/>
              <a:gd name="connsiteX3" fmla="*/ 552659 w 552659"/>
              <a:gd name="connsiteY3" fmla="*/ 0 h 85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659" h="854110">
                <a:moveTo>
                  <a:pt x="0" y="854110"/>
                </a:moveTo>
                <a:lnTo>
                  <a:pt x="321547" y="854110"/>
                </a:lnTo>
                <a:lnTo>
                  <a:pt x="321547" y="0"/>
                </a:lnTo>
                <a:lnTo>
                  <a:pt x="552659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89302D3-57E1-664A-8563-5357264CE77A}"/>
              </a:ext>
            </a:extLst>
          </p:cNvPr>
          <p:cNvCxnSpPr/>
          <p:nvPr/>
        </p:nvCxnSpPr>
        <p:spPr>
          <a:xfrm>
            <a:off x="11083332" y="2000428"/>
            <a:ext cx="0" cy="75897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134458-776A-AB49-A736-925EC488FFDC}"/>
              </a:ext>
            </a:extLst>
          </p:cNvPr>
          <p:cNvSpPr txBox="1"/>
          <p:nvPr/>
        </p:nvSpPr>
        <p:spPr>
          <a:xfrm>
            <a:off x="3754790" y="3834978"/>
            <a:ext cx="2378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campRegisterGetOneNotice.do</a:t>
            </a:r>
            <a:endParaRPr lang="ko-KR" altLang="en-US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D4D23D-94B7-C446-8E99-D62569C32B18}"/>
              </a:ext>
            </a:extLst>
          </p:cNvPr>
          <p:cNvSpPr txBox="1"/>
          <p:nvPr/>
        </p:nvSpPr>
        <p:spPr>
          <a:xfrm>
            <a:off x="10047229" y="2256985"/>
            <a:ext cx="2252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campRegisterDeleteNotice.do</a:t>
            </a:r>
            <a:endParaRPr lang="ko-KR" alt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46A0C-9FBE-744A-8866-1EC93FEC295F}"/>
              </a:ext>
            </a:extLst>
          </p:cNvPr>
          <p:cNvSpPr txBox="1"/>
          <p:nvPr/>
        </p:nvSpPr>
        <p:spPr>
          <a:xfrm>
            <a:off x="5569999" y="6196901"/>
            <a:ext cx="2377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campRegisterModifyNotice.do</a:t>
            </a:r>
            <a:endParaRPr lang="ko-KR" altLang="en-US" sz="1100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21D9CDE-BE3B-C341-9CCF-D777501F55B9}"/>
              </a:ext>
            </a:extLst>
          </p:cNvPr>
          <p:cNvCxnSpPr>
            <a:cxnSpLocks/>
          </p:cNvCxnSpPr>
          <p:nvPr/>
        </p:nvCxnSpPr>
        <p:spPr>
          <a:xfrm>
            <a:off x="6473690" y="5714544"/>
            <a:ext cx="0" cy="521101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452396-9E16-BA4F-9803-CE50A69E9459}"/>
              </a:ext>
            </a:extLst>
          </p:cNvPr>
          <p:cNvSpPr txBox="1"/>
          <p:nvPr/>
        </p:nvSpPr>
        <p:spPr>
          <a:xfrm>
            <a:off x="7031753" y="2837610"/>
            <a:ext cx="2613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campRegisterModifyNoticeForm.do</a:t>
            </a:r>
            <a:endParaRPr lang="ko-KR" altLang="en-US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8E3DF1-C6EB-9C40-A01A-1B2F1ACED398}"/>
              </a:ext>
            </a:extLst>
          </p:cNvPr>
          <p:cNvSpPr txBox="1"/>
          <p:nvPr/>
        </p:nvSpPr>
        <p:spPr>
          <a:xfrm>
            <a:off x="403954" y="248692"/>
            <a:ext cx="858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등록 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3.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기본 정보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공지사항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글 수정하기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F065B5A-4A14-0E46-A09E-806A907BF4BE}"/>
              </a:ext>
            </a:extLst>
          </p:cNvPr>
          <p:cNvSpPr/>
          <p:nvPr/>
        </p:nvSpPr>
        <p:spPr>
          <a:xfrm>
            <a:off x="257176" y="248693"/>
            <a:ext cx="14678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B4D1F79-1F88-1D4E-BDFF-55E7949EE879}"/>
              </a:ext>
            </a:extLst>
          </p:cNvPr>
          <p:cNvCxnSpPr>
            <a:cxnSpLocks/>
          </p:cNvCxnSpPr>
          <p:nvPr/>
        </p:nvCxnSpPr>
        <p:spPr>
          <a:xfrm flipH="1">
            <a:off x="11083332" y="3118552"/>
            <a:ext cx="6454" cy="594804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AF1584C-17C3-DD42-AF6F-9738971C545B}"/>
              </a:ext>
            </a:extLst>
          </p:cNvPr>
          <p:cNvSpPr txBox="1"/>
          <p:nvPr/>
        </p:nvSpPr>
        <p:spPr>
          <a:xfrm>
            <a:off x="9768468" y="3713356"/>
            <a:ext cx="23884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CampRegisterNewNoticeList.do</a:t>
            </a:r>
            <a:endParaRPr lang="en-US" altLang="ko-KR" sz="1100" b="1" dirty="0"/>
          </a:p>
          <a:p>
            <a:r>
              <a:rPr lang="ko-KR" altLang="en-US" sz="1100" dirty="0"/>
              <a:t>공지사항 </a:t>
            </a:r>
            <a:r>
              <a:rPr lang="ko-KR" altLang="en-US" sz="1100" dirty="0" err="1"/>
              <a:t>수정완료</a:t>
            </a:r>
            <a:r>
              <a:rPr lang="ko-KR" altLang="en-US" sz="1100" dirty="0"/>
              <a:t> 후 다시 목록으로 돌아갈 때 목록 가져오기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2AE70F-AE6A-4EAC-9E43-6BA490A5237A}"/>
              </a:ext>
            </a:extLst>
          </p:cNvPr>
          <p:cNvSpPr txBox="1"/>
          <p:nvPr/>
        </p:nvSpPr>
        <p:spPr>
          <a:xfrm>
            <a:off x="4944078" y="1436586"/>
            <a:ext cx="2613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공지사항에 등록된 글 볼 때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294D5-DD58-4F88-BCDC-1DEF594D8B89}"/>
              </a:ext>
            </a:extLst>
          </p:cNvPr>
          <p:cNvSpPr txBox="1"/>
          <p:nvPr/>
        </p:nvSpPr>
        <p:spPr>
          <a:xfrm>
            <a:off x="-60290" y="4233839"/>
            <a:ext cx="2298877" cy="261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campRegisterSearchNotice.do</a:t>
            </a:r>
            <a:endParaRPr lang="ko-KR" altLang="en-US" sz="1100" b="1" dirty="0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EFC7C360-CD00-4AEA-B67F-8AB7B3845717}"/>
              </a:ext>
            </a:extLst>
          </p:cNvPr>
          <p:cNvSpPr/>
          <p:nvPr/>
        </p:nvSpPr>
        <p:spPr>
          <a:xfrm>
            <a:off x="2019719" y="4230357"/>
            <a:ext cx="1788606" cy="193620"/>
          </a:xfrm>
          <a:custGeom>
            <a:avLst/>
            <a:gdLst>
              <a:gd name="connsiteX0" fmla="*/ 2059912 w 2059912"/>
              <a:gd name="connsiteY0" fmla="*/ 0 h 211015"/>
              <a:gd name="connsiteX1" fmla="*/ 2059912 w 2059912"/>
              <a:gd name="connsiteY1" fmla="*/ 211015 h 211015"/>
              <a:gd name="connsiteX2" fmla="*/ 0 w 2059912"/>
              <a:gd name="connsiteY2" fmla="*/ 211015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9912" h="211015">
                <a:moveTo>
                  <a:pt x="2059912" y="0"/>
                </a:moveTo>
                <a:lnTo>
                  <a:pt x="2059912" y="211015"/>
                </a:lnTo>
                <a:lnTo>
                  <a:pt x="0" y="211015"/>
                </a:lnTo>
              </a:path>
            </a:pathLst>
          </a:custGeom>
          <a:noFill/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7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64E4B4-AF7C-4847-BEEF-0EC8C1C6070D}"/>
              </a:ext>
            </a:extLst>
          </p:cNvPr>
          <p:cNvSpPr txBox="1"/>
          <p:nvPr/>
        </p:nvSpPr>
        <p:spPr>
          <a:xfrm>
            <a:off x="403956" y="24869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등록 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3BECEE-DBE5-4D9C-B1F3-0395904DD72C}"/>
              </a:ext>
            </a:extLst>
          </p:cNvPr>
          <p:cNvSpPr/>
          <p:nvPr/>
        </p:nvSpPr>
        <p:spPr>
          <a:xfrm>
            <a:off x="257176" y="248692"/>
            <a:ext cx="146780" cy="800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F3D89-0163-4BCC-885A-81F505F5CCBF}"/>
              </a:ext>
            </a:extLst>
          </p:cNvPr>
          <p:cNvSpPr txBox="1"/>
          <p:nvPr/>
        </p:nvSpPr>
        <p:spPr>
          <a:xfrm>
            <a:off x="514487" y="710542"/>
            <a:ext cx="251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캠핑장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사이트 정보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A09100-98C5-456B-B321-2E786D30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70" y="1358929"/>
            <a:ext cx="6207317" cy="4648994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47ED8FB-FD07-477E-B8C8-15D5A8D84356}"/>
              </a:ext>
            </a:extLst>
          </p:cNvPr>
          <p:cNvSpPr/>
          <p:nvPr/>
        </p:nvSpPr>
        <p:spPr>
          <a:xfrm>
            <a:off x="6008913" y="3446585"/>
            <a:ext cx="1652355" cy="1748413"/>
          </a:xfrm>
          <a:custGeom>
            <a:avLst/>
            <a:gdLst>
              <a:gd name="connsiteX0" fmla="*/ 0 w 1296238"/>
              <a:gd name="connsiteY0" fmla="*/ 1748413 h 1748413"/>
              <a:gd name="connsiteX1" fmla="*/ 683288 w 1296238"/>
              <a:gd name="connsiteY1" fmla="*/ 1748413 h 1748413"/>
              <a:gd name="connsiteX2" fmla="*/ 683288 w 1296238"/>
              <a:gd name="connsiteY2" fmla="*/ 0 h 1748413"/>
              <a:gd name="connsiteX3" fmla="*/ 1296238 w 1296238"/>
              <a:gd name="connsiteY3" fmla="*/ 0 h 174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6238" h="1748413">
                <a:moveTo>
                  <a:pt x="0" y="1748413"/>
                </a:moveTo>
                <a:lnTo>
                  <a:pt x="683288" y="1748413"/>
                </a:lnTo>
                <a:lnTo>
                  <a:pt x="683288" y="0"/>
                </a:lnTo>
                <a:lnTo>
                  <a:pt x="1296238" y="0"/>
                </a:lnTo>
              </a:path>
            </a:pathLst>
          </a:custGeom>
          <a:noFill/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176DBA3-30FC-4854-931B-50BE0A11B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60" y="710542"/>
            <a:ext cx="3292742" cy="34561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1A2FD3-F79C-426C-A8D7-B48CFC53F9F7}"/>
              </a:ext>
            </a:extLst>
          </p:cNvPr>
          <p:cNvSpPr txBox="1"/>
          <p:nvPr/>
        </p:nvSpPr>
        <p:spPr>
          <a:xfrm>
            <a:off x="7750660" y="402765"/>
            <a:ext cx="207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추가 했을 때 폼 상태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F5154C-8E61-46E3-929E-08FFBFBE36AE}"/>
              </a:ext>
            </a:extLst>
          </p:cNvPr>
          <p:cNvCxnSpPr/>
          <p:nvPr/>
        </p:nvCxnSpPr>
        <p:spPr>
          <a:xfrm>
            <a:off x="1627833" y="5873776"/>
            <a:ext cx="271305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094E57-F639-4935-A184-2B9E736F687B}"/>
              </a:ext>
            </a:extLst>
          </p:cNvPr>
          <p:cNvSpPr txBox="1"/>
          <p:nvPr/>
        </p:nvSpPr>
        <p:spPr>
          <a:xfrm>
            <a:off x="1899137" y="5746313"/>
            <a:ext cx="2351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‘</a:t>
            </a:r>
            <a:r>
              <a:rPr lang="ko-KR" altLang="en-US" sz="1100" dirty="0" err="1"/>
              <a:t>캠핑장</a:t>
            </a:r>
            <a:r>
              <a:rPr lang="ko-KR" altLang="en-US" sz="1100" dirty="0"/>
              <a:t> 기본 정보</a:t>
            </a:r>
            <a:r>
              <a:rPr lang="en-US" altLang="ko-KR" sz="1100" dirty="0"/>
              <a:t>’ </a:t>
            </a:r>
            <a:r>
              <a:rPr lang="ko-KR" altLang="en-US" sz="1100" dirty="0"/>
              <a:t>탭으로 이동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F036C65-8224-4F4E-B65A-9806CBA5F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50" y="4809800"/>
            <a:ext cx="3130770" cy="1691881"/>
          </a:xfrm>
          <a:prstGeom prst="rect">
            <a:avLst/>
          </a:prstGeom>
          <a:noFill/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D217F47-2D65-4FC6-9F51-C4439484B1FB}"/>
              </a:ext>
            </a:extLst>
          </p:cNvPr>
          <p:cNvCxnSpPr>
            <a:cxnSpLocks/>
          </p:cNvCxnSpPr>
          <p:nvPr/>
        </p:nvCxnSpPr>
        <p:spPr>
          <a:xfrm>
            <a:off x="6835090" y="5873776"/>
            <a:ext cx="1106460" cy="0"/>
          </a:xfrm>
          <a:prstGeom prst="straightConnector1">
            <a:avLst/>
          </a:prstGeom>
          <a:ln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1E6FBB-AE50-4A99-B0C6-E0A8E74C8283}"/>
              </a:ext>
            </a:extLst>
          </p:cNvPr>
          <p:cNvSpPr txBox="1"/>
          <p:nvPr/>
        </p:nvSpPr>
        <p:spPr>
          <a:xfrm>
            <a:off x="8339529" y="4548123"/>
            <a:ext cx="274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campRegisterResult.jsp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B6D921-BA30-422F-A66F-3D56D7C9B2E1}"/>
              </a:ext>
            </a:extLst>
          </p:cNvPr>
          <p:cNvSpPr txBox="1"/>
          <p:nvPr/>
        </p:nvSpPr>
        <p:spPr>
          <a:xfrm>
            <a:off x="6269593" y="5545119"/>
            <a:ext cx="2351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campRegister.do</a:t>
            </a:r>
          </a:p>
        </p:txBody>
      </p:sp>
    </p:spTree>
    <p:extLst>
      <p:ext uri="{BB962C8B-B14F-4D97-AF65-F5344CB8AC3E}">
        <p14:creationId xmlns:p14="http://schemas.microsoft.com/office/powerpoint/2010/main" val="1390880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4741</TotalTime>
  <Words>1496</Words>
  <Application>Microsoft Office PowerPoint</Application>
  <PresentationFormat>와이드스크린</PresentationFormat>
  <Paragraphs>405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채지인</dc:creator>
  <cp:lastModifiedBy>채지인</cp:lastModifiedBy>
  <cp:revision>468</cp:revision>
  <dcterms:created xsi:type="dcterms:W3CDTF">2018-07-26T06:28:59Z</dcterms:created>
  <dcterms:modified xsi:type="dcterms:W3CDTF">2018-08-07T10:54:49Z</dcterms:modified>
</cp:coreProperties>
</file>